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4"/>
    <p:sldMasterId id="2147484229" r:id="rId5"/>
  </p:sldMasterIdLst>
  <p:notesMasterIdLst>
    <p:notesMasterId r:id="rId34"/>
  </p:notesMasterIdLst>
  <p:handoutMasterIdLst>
    <p:handoutMasterId r:id="rId35"/>
  </p:handoutMasterIdLst>
  <p:sldIdLst>
    <p:sldId id="1334" r:id="rId6"/>
    <p:sldId id="1324" r:id="rId7"/>
    <p:sldId id="1337" r:id="rId8"/>
    <p:sldId id="1338" r:id="rId9"/>
    <p:sldId id="1336" r:id="rId10"/>
    <p:sldId id="1339" r:id="rId11"/>
    <p:sldId id="1340" r:id="rId12"/>
    <p:sldId id="1341" r:id="rId13"/>
    <p:sldId id="1342" r:id="rId14"/>
    <p:sldId id="1343" r:id="rId15"/>
    <p:sldId id="1344" r:id="rId16"/>
    <p:sldId id="1345" r:id="rId17"/>
    <p:sldId id="1346" r:id="rId18"/>
    <p:sldId id="1347" r:id="rId19"/>
    <p:sldId id="1348" r:id="rId20"/>
    <p:sldId id="1349" r:id="rId21"/>
    <p:sldId id="1350" r:id="rId22"/>
    <p:sldId id="1351" r:id="rId23"/>
    <p:sldId id="1318" r:id="rId24"/>
    <p:sldId id="1353" r:id="rId25"/>
    <p:sldId id="1356" r:id="rId26"/>
    <p:sldId id="1354" r:id="rId27"/>
    <p:sldId id="1359" r:id="rId28"/>
    <p:sldId id="1360" r:id="rId29"/>
    <p:sldId id="1361" r:id="rId30"/>
    <p:sldId id="1362" r:id="rId31"/>
    <p:sldId id="1323" r:id="rId32"/>
    <p:sldId id="1326" r:id="rId3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AFE7"/>
    <a:srgbClr val="5C2D91"/>
    <a:srgbClr val="0078D7"/>
    <a:srgbClr val="00ABEC"/>
    <a:srgbClr val="E3008C"/>
    <a:srgbClr val="525252"/>
    <a:srgbClr val="B4009E"/>
    <a:srgbClr val="107C10"/>
    <a:srgbClr val="FFFFFF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70574" autoAdjust="0"/>
  </p:normalViewPr>
  <p:slideViewPr>
    <p:cSldViewPr>
      <p:cViewPr>
        <p:scale>
          <a:sx n="75" d="100"/>
          <a:sy n="75" d="100"/>
        </p:scale>
        <p:origin x="1188" y="9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11/27/2016 1:04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11/27/2016 1:04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&lt;1&gt;</a:t>
            </a:r>
          </a:p>
          <a:p>
            <a:r>
              <a:rPr lang="ko-KR" altLang="en-US" dirty="0"/>
              <a:t>안녕하세요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저는 첫번째 세션을 맡게 된 마이크로소프트 스튜던트 파트너 서현석 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&lt;2&gt;</a:t>
            </a:r>
          </a:p>
          <a:p>
            <a:r>
              <a:rPr lang="ko-KR" altLang="en-US" dirty="0"/>
              <a:t>제가 우선 두 번째 세 번째 실습 세션에 앞서서 첫 번째 세션인 </a:t>
            </a:r>
            <a:r>
              <a:rPr lang="ko-KR" altLang="en-US" dirty="0" err="1"/>
              <a:t>자마린</a:t>
            </a:r>
            <a:r>
              <a:rPr lang="ko-KR" altLang="en-US" dirty="0"/>
              <a:t> </a:t>
            </a:r>
            <a:r>
              <a:rPr lang="ko-KR" altLang="en-US" dirty="0" err="1"/>
              <a:t>오버뷰에</a:t>
            </a:r>
            <a:r>
              <a:rPr lang="ko-KR" altLang="en-US" dirty="0"/>
              <a:t> 대해 발표를 하게 </a:t>
            </a:r>
            <a:r>
              <a:rPr lang="ko-KR" altLang="en-US" dirty="0" err="1"/>
              <a:t>될건대요</a:t>
            </a:r>
            <a:endParaRPr lang="en-US" altLang="ko-KR" dirty="0"/>
          </a:p>
          <a:p>
            <a:r>
              <a:rPr lang="ko-KR" altLang="en-US" dirty="0"/>
              <a:t>실습하시기 전에 </a:t>
            </a:r>
            <a:r>
              <a:rPr lang="ko-KR" altLang="en-US" dirty="0" err="1"/>
              <a:t>아셔야할</a:t>
            </a:r>
            <a:r>
              <a:rPr lang="ko-KR" altLang="en-US" dirty="0"/>
              <a:t> 간단한 선행지식들과 </a:t>
            </a:r>
            <a:r>
              <a:rPr lang="ko-KR" altLang="en-US" dirty="0" err="1"/>
              <a:t>같은걸</a:t>
            </a:r>
            <a:r>
              <a:rPr lang="ko-KR" altLang="en-US" dirty="0"/>
              <a:t> 간단히 설명해보려고 합니다</a:t>
            </a:r>
            <a:r>
              <a:rPr lang="en-US" altLang="ko-KR" dirty="0"/>
              <a:t>. </a:t>
            </a:r>
            <a:r>
              <a:rPr lang="ko-KR" altLang="en-US" dirty="0"/>
              <a:t>이번</a:t>
            </a:r>
            <a:r>
              <a:rPr lang="ko-KR" altLang="en-US" baseline="0" dirty="0"/>
              <a:t> 세션은 가볍게 </a:t>
            </a:r>
            <a:r>
              <a:rPr lang="ko-KR" altLang="en-US" baseline="0" dirty="0" err="1"/>
              <a:t>진행될거구요</a:t>
            </a:r>
            <a:r>
              <a:rPr lang="en-US" altLang="ko-KR" baseline="0" dirty="0"/>
              <a:t>,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&lt;3&gt;</a:t>
            </a:r>
          </a:p>
          <a:p>
            <a:r>
              <a:rPr lang="ko-KR" altLang="en-US" dirty="0"/>
              <a:t>이걸 알고 </a:t>
            </a:r>
            <a:r>
              <a:rPr lang="ko-KR" altLang="en-US" dirty="0" err="1"/>
              <a:t>들으시는것과</a:t>
            </a:r>
            <a:r>
              <a:rPr lang="ko-KR" altLang="en-US" dirty="0"/>
              <a:t> 모르고 </a:t>
            </a:r>
            <a:r>
              <a:rPr lang="ko-KR" altLang="en-US" dirty="0" err="1"/>
              <a:t>들으시는것과</a:t>
            </a:r>
            <a:r>
              <a:rPr lang="ko-KR" altLang="en-US" dirty="0"/>
              <a:t> 차이가 많이 </a:t>
            </a:r>
            <a:r>
              <a:rPr lang="ko-KR" altLang="en-US" dirty="0" err="1"/>
              <a:t>나실것같아서</a:t>
            </a:r>
            <a:r>
              <a:rPr lang="ko-KR" altLang="en-US" dirty="0"/>
              <a:t> 제가 앞에 나오게 되었고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&lt;4&gt;</a:t>
            </a:r>
          </a:p>
          <a:p>
            <a:r>
              <a:rPr lang="ko-KR" altLang="en-US" dirty="0"/>
              <a:t>또 시작하기 전에 혹시 음</a:t>
            </a:r>
            <a:r>
              <a:rPr lang="en-US" altLang="ko-KR" dirty="0"/>
              <a:t>..</a:t>
            </a:r>
            <a:r>
              <a:rPr lang="en-US" altLang="ko-KR" baseline="0" dirty="0"/>
              <a:t> </a:t>
            </a:r>
            <a:r>
              <a:rPr lang="ko-KR" altLang="en-US" baseline="0" dirty="0"/>
              <a:t>여기 모바일 </a:t>
            </a:r>
            <a:r>
              <a:rPr lang="ko-KR" altLang="en-US" baseline="0" dirty="0" err="1"/>
              <a:t>개발하시는분</a:t>
            </a:r>
            <a:r>
              <a:rPr lang="ko-KR" altLang="en-US" baseline="0" dirty="0"/>
              <a:t> 있나요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아니면 게임이나 </a:t>
            </a:r>
            <a:r>
              <a:rPr lang="ko-KR" altLang="en-US" baseline="0" dirty="0" err="1"/>
              <a:t>웹개발하시는분</a:t>
            </a:r>
            <a:r>
              <a:rPr lang="en-US" altLang="ko-KR" baseline="0" dirty="0"/>
              <a:t>? </a:t>
            </a:r>
            <a:r>
              <a:rPr lang="ko-KR" altLang="en-US" baseline="0" dirty="0"/>
              <a:t>혹시 학생이다</a:t>
            </a:r>
            <a:r>
              <a:rPr lang="en-US" altLang="ko-KR" baseline="0" dirty="0"/>
              <a:t>!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&lt;5&gt;</a:t>
            </a:r>
          </a:p>
          <a:p>
            <a:r>
              <a:rPr lang="ko-KR" altLang="en-US" baseline="0" dirty="0"/>
              <a:t>아</a:t>
            </a:r>
            <a:r>
              <a:rPr lang="en-US" altLang="ko-KR" baseline="0" dirty="0"/>
              <a:t>.. </a:t>
            </a:r>
            <a:r>
              <a:rPr lang="ko-KR" altLang="en-US" baseline="0" dirty="0"/>
              <a:t>그럼 다들 주로 사용하시는 언어가 어떻게 될까요</a:t>
            </a:r>
            <a:r>
              <a:rPr lang="en-US" altLang="ko-KR" baseline="0" dirty="0"/>
              <a:t>??  </a:t>
            </a:r>
            <a:r>
              <a:rPr lang="ko-KR" altLang="en-US" baseline="0" dirty="0"/>
              <a:t>나는 자바나 </a:t>
            </a:r>
            <a:r>
              <a:rPr lang="ko-KR" altLang="en-US" baseline="0" dirty="0" err="1"/>
              <a:t>스위프트</a:t>
            </a:r>
            <a:r>
              <a:rPr lang="ko-KR" altLang="en-US" baseline="0" dirty="0"/>
              <a:t> 쓴다</a:t>
            </a:r>
            <a:r>
              <a:rPr lang="en-US" altLang="ko-KR" baseline="0" dirty="0"/>
              <a:t>?</a:t>
            </a:r>
            <a:br>
              <a:rPr lang="en-US" altLang="ko-KR" baseline="0" dirty="0"/>
            </a:br>
            <a:r>
              <a:rPr lang="en-US" altLang="ko-KR" baseline="0" dirty="0"/>
              <a:t>C#</a:t>
            </a:r>
            <a:r>
              <a:rPr lang="ko-KR" altLang="en-US" baseline="0" dirty="0"/>
              <a:t>사용하시는 분도 있나요</a:t>
            </a:r>
            <a:r>
              <a:rPr lang="en-US" altLang="ko-KR" baseline="0" dirty="0"/>
              <a:t>? </a:t>
            </a:r>
            <a:r>
              <a:rPr lang="ko-KR" altLang="en-US" baseline="0" dirty="0" err="1"/>
              <a:t>안드신</a:t>
            </a:r>
            <a:r>
              <a:rPr lang="ko-KR" altLang="en-US" baseline="0" dirty="0"/>
              <a:t> 분이 </a:t>
            </a:r>
            <a:r>
              <a:rPr lang="ko-KR" altLang="en-US" baseline="0" dirty="0" err="1"/>
              <a:t>엄청많으시네요</a:t>
            </a:r>
            <a:r>
              <a:rPr lang="en-US" altLang="ko-KR" baseline="0" dirty="0"/>
              <a:t>? </a:t>
            </a:r>
            <a:r>
              <a:rPr lang="ko-KR" altLang="en-US" baseline="0" dirty="0" err="1"/>
              <a:t>ㅋㅋㅋ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&lt;6&gt;</a:t>
            </a:r>
          </a:p>
          <a:p>
            <a:r>
              <a:rPr lang="ko-KR" altLang="en-US" baseline="0" dirty="0"/>
              <a:t>아 사실 이런 질문들을 한이유가 제가 먼저 나오게 된 이유가 여기 오신분들이 제가 생각하기에는 현재까지 모바일을 개발 </a:t>
            </a:r>
            <a:r>
              <a:rPr lang="ko-KR" altLang="en-US" baseline="0" dirty="0" err="1"/>
              <a:t>안해보셨던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분들중에서</a:t>
            </a:r>
            <a:endParaRPr lang="en-US" altLang="ko-KR" baseline="0" dirty="0"/>
          </a:p>
          <a:p>
            <a:r>
              <a:rPr lang="ko-KR" altLang="en-US" baseline="0" dirty="0"/>
              <a:t>이제 모바일 </a:t>
            </a:r>
            <a:r>
              <a:rPr lang="ko-KR" altLang="en-US" baseline="0" dirty="0" err="1"/>
              <a:t>네이티브앱을</a:t>
            </a:r>
            <a:r>
              <a:rPr lang="ko-KR" altLang="en-US" baseline="0" dirty="0"/>
              <a:t> 개발해보고 싶은 그런 </a:t>
            </a:r>
            <a:r>
              <a:rPr lang="ko-KR" altLang="en-US" baseline="0" dirty="0" err="1"/>
              <a:t>욕구가있는</a:t>
            </a:r>
            <a:r>
              <a:rPr lang="ko-KR" altLang="en-US" baseline="0" dirty="0"/>
              <a:t> 분들이 </a:t>
            </a:r>
            <a:r>
              <a:rPr lang="ko-KR" altLang="en-US" baseline="0" dirty="0" err="1"/>
              <a:t>오셨을거라고</a:t>
            </a:r>
            <a:r>
              <a:rPr lang="ko-KR" altLang="en-US" baseline="0" dirty="0"/>
              <a:t> 생각이 </a:t>
            </a:r>
            <a:r>
              <a:rPr lang="ko-KR" altLang="en-US" baseline="0" dirty="0" err="1"/>
              <a:t>좀들어요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날짜 개체 틀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11/27/2016 1:44 AM</a:t>
            </a:fld>
            <a:endParaRPr 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7982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ko-KR" altLang="en-US" baseline="0" dirty="0"/>
              <a:t>이게 조금 아이러니 한 점인데 아마 윈도우 쓰시는 분들은 프로젝트 만드시면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맥 </a:t>
            </a:r>
            <a:r>
              <a:rPr lang="ko-KR" altLang="en-US" baseline="0" dirty="0" err="1"/>
              <a:t>에이전트라는걸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깔아야한다고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나올거에요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맥에서 쓰는 </a:t>
            </a:r>
            <a:r>
              <a:rPr lang="ko-KR" altLang="en-US" baseline="0" dirty="0" err="1"/>
              <a:t>자마린스튜디오의</a:t>
            </a:r>
            <a:r>
              <a:rPr lang="ko-KR" altLang="en-US" baseline="0" dirty="0"/>
              <a:t> 경우에는 자체적으로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부터 안드로이드까지 </a:t>
            </a:r>
            <a:r>
              <a:rPr lang="ko-KR" altLang="en-US" baseline="0" dirty="0" err="1"/>
              <a:t>자채적으로</a:t>
            </a:r>
            <a:r>
              <a:rPr lang="ko-KR" altLang="en-US" baseline="0" dirty="0"/>
              <a:t> 만들어서 바로 </a:t>
            </a:r>
            <a:r>
              <a:rPr lang="ko-KR" altLang="en-US" baseline="0" dirty="0" err="1"/>
              <a:t>빌드후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시뮬레이팅이</a:t>
            </a:r>
            <a:r>
              <a:rPr lang="ko-KR" altLang="en-US" baseline="0" dirty="0"/>
              <a:t> 가능하게끔 되어있는데</a:t>
            </a:r>
            <a:endParaRPr lang="en-US" altLang="ko-KR" baseline="0" dirty="0"/>
          </a:p>
          <a:p>
            <a:r>
              <a:rPr lang="ko-KR" altLang="en-US" baseline="0" dirty="0"/>
              <a:t>맥같은 경우는 하드웨어까지 다 </a:t>
            </a:r>
            <a:r>
              <a:rPr lang="ko-KR" altLang="en-US" baseline="0" dirty="0" err="1"/>
              <a:t>본인들꺼여야지만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시뮬레이팅이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되잖아요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그래서 이렇게 </a:t>
            </a:r>
            <a:r>
              <a:rPr lang="ko-KR" altLang="en-US" baseline="0" dirty="0" err="1"/>
              <a:t>맥이랑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연결을해서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빌드할수있도록</a:t>
            </a:r>
            <a:r>
              <a:rPr lang="ko-KR" altLang="en-US" baseline="0" dirty="0"/>
              <a:t> 그렇게 되어있더라구요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이부분은 </a:t>
            </a:r>
            <a:r>
              <a:rPr lang="ko-KR" altLang="en-US" baseline="0" dirty="0" err="1"/>
              <a:t>자마린의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문제라기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보단어쩔수없는</a:t>
            </a:r>
            <a:r>
              <a:rPr lang="ko-KR" altLang="en-US" baseline="0" dirty="0"/>
              <a:t> 부분이니까 그냥 넘어가야 </a:t>
            </a:r>
            <a:r>
              <a:rPr lang="ko-KR" altLang="en-US" baseline="0" dirty="0" err="1"/>
              <a:t>할것같아요</a:t>
            </a:r>
            <a:endParaRPr lang="en-US" altLang="ko-KR" baseline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2:15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406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저 </a:t>
            </a:r>
            <a:r>
              <a:rPr lang="ko-KR" altLang="en-US" baseline="0" dirty="0" err="1"/>
              <a:t>맥에이전트를</a:t>
            </a:r>
            <a:r>
              <a:rPr lang="ko-KR" altLang="en-US" baseline="0" dirty="0"/>
              <a:t> 종료하시면 이런 화면이 </a:t>
            </a:r>
            <a:r>
              <a:rPr lang="ko-KR" altLang="en-US" baseline="0" dirty="0" err="1"/>
              <a:t>나올탠데요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자마린이</a:t>
            </a:r>
            <a:r>
              <a:rPr lang="ko-KR" altLang="en-US" baseline="0" dirty="0"/>
              <a:t> 참 잘 만들어 </a:t>
            </a:r>
            <a:r>
              <a:rPr lang="ko-KR" altLang="en-US" baseline="0" dirty="0" err="1"/>
              <a:t>놓은게</a:t>
            </a:r>
            <a:r>
              <a:rPr lang="ko-KR" altLang="en-US" baseline="0" dirty="0"/>
              <a:t> 사용자들이 참고할 수 있는 템플릿들이 굉장히 잘 만들어져 있어요</a:t>
            </a:r>
            <a:endParaRPr lang="en-US" altLang="ko-KR" baseline="0" dirty="0"/>
          </a:p>
          <a:p>
            <a:r>
              <a:rPr lang="ko-KR" altLang="en-US" baseline="0" dirty="0"/>
              <a:t>그래서 이렇게 아무것도 하지않은 상태로 프로젝트만 생성하시고 </a:t>
            </a:r>
            <a:r>
              <a:rPr lang="ko-KR" altLang="en-US" baseline="0" dirty="0" err="1"/>
              <a:t>저부분</a:t>
            </a:r>
            <a:r>
              <a:rPr lang="ko-KR" altLang="en-US" baseline="0" dirty="0"/>
              <a:t> 클릭해주시면 기본 템플릿으로 앱이 떠요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그상태에서</a:t>
            </a:r>
            <a:r>
              <a:rPr lang="ko-KR" altLang="en-US" baseline="0" dirty="0"/>
              <a:t> 한페이지 </a:t>
            </a:r>
            <a:r>
              <a:rPr lang="ko-KR" altLang="en-US" baseline="0" dirty="0" err="1"/>
              <a:t>한페이지</a:t>
            </a:r>
            <a:r>
              <a:rPr lang="ko-KR" altLang="en-US" baseline="0" dirty="0"/>
              <a:t> 안드로이드에서는 액티비티라고 하죠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하나하나 뷰를 만들고 비즈니스 로직을 만들면서 앱을 </a:t>
            </a:r>
            <a:r>
              <a:rPr lang="ko-KR" altLang="en-US" baseline="0" dirty="0" err="1"/>
              <a:t>개발하실수</a:t>
            </a:r>
            <a:r>
              <a:rPr lang="ko-KR" altLang="en-US" baseline="0" dirty="0"/>
              <a:t> 있도록</a:t>
            </a:r>
            <a:endParaRPr lang="en-US" altLang="ko-KR" baseline="0" dirty="0"/>
          </a:p>
          <a:p>
            <a:r>
              <a:rPr lang="ko-KR" altLang="en-US" baseline="0" dirty="0"/>
              <a:t>템플릿이 잘 만들어져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&lt;2&gt;</a:t>
            </a:r>
          </a:p>
          <a:p>
            <a:r>
              <a:rPr lang="ko-KR" altLang="en-US" baseline="0" dirty="0"/>
              <a:t>그리고 우측에 보시면 </a:t>
            </a:r>
            <a:r>
              <a:rPr lang="ko-KR" altLang="en-US" baseline="0" dirty="0" err="1"/>
              <a:t>자마린프랙티스</a:t>
            </a:r>
            <a:r>
              <a:rPr lang="en-US" altLang="ko-KR" baseline="0" dirty="0"/>
              <a:t>.</a:t>
            </a:r>
            <a:r>
              <a:rPr lang="ko-KR" altLang="en-US" baseline="0" dirty="0" err="1"/>
              <a:t>드로이드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자마린프랙티스</a:t>
            </a:r>
            <a:r>
              <a:rPr lang="en-US" altLang="ko-KR" baseline="0" dirty="0"/>
              <a:t>.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가 있는데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이것들은 이제 한마디로</a:t>
            </a:r>
            <a:r>
              <a:rPr lang="en-US" altLang="ko-KR" baseline="0" dirty="0"/>
              <a:t>/</a:t>
            </a:r>
            <a:r>
              <a:rPr lang="ko-KR" altLang="en-US" baseline="0" dirty="0"/>
              <a:t> 있다가 살짝 설명을 </a:t>
            </a:r>
            <a:r>
              <a:rPr lang="ko-KR" altLang="en-US" baseline="0" dirty="0" err="1"/>
              <a:t>드릴건대요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자마린이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크로스플랫폼이긴</a:t>
            </a:r>
            <a:r>
              <a:rPr lang="ko-KR" altLang="en-US" baseline="0" dirty="0"/>
              <a:t> 하지만 결국엔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와 안드로이드를 </a:t>
            </a:r>
            <a:r>
              <a:rPr lang="ko-KR" altLang="en-US" baseline="0" dirty="0" err="1"/>
              <a:t>자마린이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대응해주는거잖아요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폼즈라는게</a:t>
            </a:r>
            <a:r>
              <a:rPr lang="ko-KR" altLang="en-US" baseline="0" dirty="0"/>
              <a:t> 두 플랫폼에 대해 자동으로 대응을 해주지만 사람이 개발을 </a:t>
            </a:r>
            <a:r>
              <a:rPr lang="ko-KR" altLang="en-US" baseline="0" dirty="0" err="1"/>
              <a:t>하다보면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만 갖는 기능을 따로 </a:t>
            </a:r>
            <a:r>
              <a:rPr lang="ko-KR" altLang="en-US" baseline="0" dirty="0" err="1"/>
              <a:t>빼고싶거나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안드로이드만 갖고 싶은 기능을</a:t>
            </a:r>
            <a:endParaRPr lang="en-US" altLang="ko-KR" baseline="0" dirty="0"/>
          </a:p>
          <a:p>
            <a:r>
              <a:rPr lang="ko-KR" altLang="en-US" baseline="0" dirty="0"/>
              <a:t>따로 빼고 </a:t>
            </a:r>
            <a:r>
              <a:rPr lang="ko-KR" altLang="en-US" baseline="0" dirty="0" err="1"/>
              <a:t>싶을때가</a:t>
            </a:r>
            <a:r>
              <a:rPr lang="ko-KR" altLang="en-US" baseline="0" dirty="0"/>
              <a:t> 있거든요 그런 상황이 </a:t>
            </a:r>
            <a:r>
              <a:rPr lang="ko-KR" altLang="en-US" baseline="0" dirty="0" err="1"/>
              <a:t>생길수도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있잖아요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그런 개별 대응을 할 때 이용할 수 있도록 </a:t>
            </a:r>
            <a:r>
              <a:rPr lang="ko-KR" altLang="en-US" baseline="0" dirty="0" err="1"/>
              <a:t>드로이드랑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를 따로 패키징이 되어있어요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그리고 그 위에 보시면 그냥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프랙티스라고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있잖아요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이 부분은 공통적으로 적용되는 </a:t>
            </a:r>
            <a:r>
              <a:rPr lang="ko-KR" altLang="en-US" baseline="0" dirty="0" err="1"/>
              <a:t>영역이에요</a:t>
            </a:r>
            <a:r>
              <a:rPr lang="ko-KR" altLang="en-US" baseline="0" dirty="0"/>
              <a:t> 그래서 이 부분에서 코드를 작성하시면</a:t>
            </a:r>
            <a:endParaRPr lang="en-US" altLang="ko-KR" baseline="0" dirty="0"/>
          </a:p>
          <a:p>
            <a:r>
              <a:rPr lang="ko-KR" altLang="en-US" baseline="0" dirty="0" err="1"/>
              <a:t>안드로이드랑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에 둘다 적용이 </a:t>
            </a:r>
            <a:r>
              <a:rPr lang="ko-KR" altLang="en-US" baseline="0" dirty="0" err="1"/>
              <a:t>되구요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에서 개발하시면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만 </a:t>
            </a:r>
            <a:r>
              <a:rPr lang="ko-KR" altLang="en-US" baseline="0" dirty="0" err="1"/>
              <a:t>적용되구요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드로이드에서</a:t>
            </a:r>
            <a:r>
              <a:rPr lang="ko-KR" altLang="en-US" baseline="0" dirty="0"/>
              <a:t> 작업하시면 안드로이드에만 적용이 </a:t>
            </a:r>
            <a:r>
              <a:rPr lang="ko-KR" altLang="en-US" baseline="0" dirty="0" err="1"/>
              <a:t>되구요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이런식으로</a:t>
            </a:r>
            <a:r>
              <a:rPr lang="ko-KR" altLang="en-US" baseline="0" dirty="0"/>
              <a:t> 개별 대응을 하실 수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지금까지 나왔었던 크로스플랫폼 툴들이 </a:t>
            </a:r>
            <a:r>
              <a:rPr lang="ko-KR" altLang="en-US" baseline="0" dirty="0" err="1"/>
              <a:t>많잖아요</a:t>
            </a:r>
            <a:r>
              <a:rPr lang="en-US" altLang="ko-KR" baseline="0" dirty="0"/>
              <a:t>? </a:t>
            </a:r>
            <a:r>
              <a:rPr lang="ko-KR" altLang="en-US" baseline="0" dirty="0" err="1"/>
              <a:t>코르도바라던가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폰갭과같은</a:t>
            </a:r>
            <a:r>
              <a:rPr lang="ko-KR" altLang="en-US" baseline="0" dirty="0"/>
              <a:t> 그런 크로스플랫폼 툴들이 많이 </a:t>
            </a:r>
            <a:r>
              <a:rPr lang="ko-KR" altLang="en-US" baseline="0" dirty="0" err="1"/>
              <a:t>나와있긴한대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그런것들은</a:t>
            </a:r>
            <a:r>
              <a:rPr lang="ko-KR" altLang="en-US" baseline="0" dirty="0"/>
              <a:t> 사실 단점으로 꼽는게 </a:t>
            </a:r>
            <a:r>
              <a:rPr lang="ko-KR" altLang="en-US" baseline="0" dirty="0" err="1"/>
              <a:t>뭐냐면</a:t>
            </a:r>
            <a:endParaRPr lang="en-US" altLang="ko-KR" baseline="0" dirty="0"/>
          </a:p>
          <a:p>
            <a:r>
              <a:rPr lang="ko-KR" altLang="en-US" baseline="0" dirty="0"/>
              <a:t>공통대응은 잘 되지만 개별대응이 </a:t>
            </a:r>
            <a:r>
              <a:rPr lang="ko-KR" altLang="en-US" baseline="0" dirty="0" err="1"/>
              <a:t>잘안되는</a:t>
            </a:r>
            <a:r>
              <a:rPr lang="ko-KR" altLang="en-US" baseline="0" dirty="0"/>
              <a:t> 그런 면이 있어요 그래서 </a:t>
            </a:r>
            <a:r>
              <a:rPr lang="ko-KR" altLang="en-US" baseline="0" dirty="0" err="1"/>
              <a:t>자마린은</a:t>
            </a:r>
            <a:r>
              <a:rPr lang="ko-KR" altLang="en-US" baseline="0" dirty="0"/>
              <a:t> 이런 부분에 대해 고민을 많이 </a:t>
            </a:r>
            <a:r>
              <a:rPr lang="ko-KR" altLang="en-US" baseline="0" dirty="0" err="1"/>
              <a:t>한것같다</a:t>
            </a:r>
            <a:r>
              <a:rPr lang="ko-KR" altLang="en-US" baseline="0" dirty="0"/>
              <a:t> 이런 생각이 좀 드네요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빨간부분에</a:t>
            </a:r>
            <a:r>
              <a:rPr lang="ko-KR" altLang="en-US" baseline="0" dirty="0"/>
              <a:t> 오른쪽에 </a:t>
            </a:r>
            <a:r>
              <a:rPr lang="ko-KR" altLang="en-US" baseline="0" dirty="0" err="1"/>
              <a:t>드롭다운</a:t>
            </a:r>
            <a:r>
              <a:rPr lang="ko-KR" altLang="en-US" baseline="0" dirty="0"/>
              <a:t> 메뉴를 누르시면 안드로이드 버전들이 쭉 </a:t>
            </a:r>
            <a:r>
              <a:rPr lang="ko-KR" altLang="en-US" baseline="0" dirty="0" err="1"/>
              <a:t>나오구요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거기서 원하시는 버전을 선택하시면 바로 </a:t>
            </a:r>
            <a:r>
              <a:rPr lang="ko-KR" altLang="en-US" baseline="0" dirty="0" err="1"/>
              <a:t>빌드가되서</a:t>
            </a:r>
            <a:r>
              <a:rPr lang="ko-KR" altLang="en-US" baseline="0" dirty="0"/>
              <a:t> 에뮬레이터가 나타납니다</a:t>
            </a:r>
            <a:r>
              <a:rPr lang="en-US" altLang="ko-KR" baseline="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2:15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698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이렇게 에뮬레이터가 나타나고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앱이 </a:t>
            </a:r>
            <a:r>
              <a:rPr lang="ko-KR" altLang="en-US" baseline="0" dirty="0" err="1"/>
              <a:t>실행되는걸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보실수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있을거에요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저는 여기서 간단하게 실행되는 앱에 </a:t>
            </a:r>
            <a:r>
              <a:rPr lang="en-US" altLang="ko-KR" baseline="0" dirty="0"/>
              <a:t>Welcome to Xamarin Forms </a:t>
            </a:r>
            <a:r>
              <a:rPr lang="ko-KR" altLang="en-US" baseline="0" dirty="0"/>
              <a:t>라고 나오게 코드를 </a:t>
            </a:r>
            <a:r>
              <a:rPr lang="ko-KR" altLang="en-US" baseline="0" dirty="0" err="1"/>
              <a:t>작성해놓았는데</a:t>
            </a:r>
            <a:r>
              <a:rPr lang="en-US" altLang="ko-KR" baseline="0" dirty="0"/>
              <a:t>, </a:t>
            </a:r>
          </a:p>
          <a:p>
            <a:r>
              <a:rPr lang="ko-KR" altLang="en-US" baseline="0" dirty="0"/>
              <a:t>자세한 개발 방법에 대해서는 두번째 세번째 세션에서 들으실 수 </a:t>
            </a:r>
            <a:r>
              <a:rPr lang="ko-KR" altLang="en-US" baseline="0" dirty="0" err="1"/>
              <a:t>있을겁니다</a:t>
            </a:r>
            <a:r>
              <a:rPr lang="en-US" altLang="ko-KR" baseline="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2:15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13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아까 템플릿 </a:t>
            </a:r>
            <a:r>
              <a:rPr lang="ko-KR" altLang="en-US" baseline="0" dirty="0" err="1"/>
              <a:t>선택하는것들을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보면요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자마린을</a:t>
            </a:r>
            <a:r>
              <a:rPr lang="ko-KR" altLang="en-US" baseline="0" dirty="0"/>
              <a:t> 까셨으면 </a:t>
            </a:r>
            <a:r>
              <a:rPr lang="en-US" altLang="ko-KR" baseline="0" dirty="0"/>
              <a:t>Visual C#</a:t>
            </a:r>
            <a:r>
              <a:rPr lang="ko-KR" altLang="en-US" baseline="0" dirty="0"/>
              <a:t>에 여러 선택지가 있는데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종류에 대해서 간단하게 </a:t>
            </a:r>
            <a:r>
              <a:rPr lang="ko-KR" altLang="en-US" baseline="0" dirty="0" err="1"/>
              <a:t>말씀드릴까해요</a:t>
            </a:r>
            <a:endParaRPr lang="en-US" altLang="ko-KR" baseline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2:15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283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종류는 이런 종류들이 있는데요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엄청많죠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하나하나 살펴보자면 우선 크로스플랫폼은 저희가 만들어본 </a:t>
            </a:r>
            <a:r>
              <a:rPr lang="ko-KR" altLang="en-US" baseline="0" dirty="0" err="1"/>
              <a:t>자마린폼즈앱이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있구요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그리고 이제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쪽을 보면 </a:t>
            </a:r>
            <a:r>
              <a:rPr lang="ko-KR" altLang="en-US" baseline="0" dirty="0" err="1"/>
              <a:t>싱글뷰</a:t>
            </a:r>
            <a:r>
              <a:rPr lang="ko-KR" altLang="en-US" baseline="0" dirty="0"/>
              <a:t> 앱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마스터디테일</a:t>
            </a:r>
            <a:r>
              <a:rPr lang="ko-KR" altLang="en-US" baseline="0" dirty="0"/>
              <a:t> 앱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탭드</a:t>
            </a:r>
            <a:r>
              <a:rPr lang="ko-KR" altLang="en-US" baseline="0" dirty="0"/>
              <a:t> 앱</a:t>
            </a:r>
            <a:r>
              <a:rPr lang="en-US" altLang="ko-KR" baseline="0" dirty="0"/>
              <a:t>, </a:t>
            </a:r>
            <a:r>
              <a:rPr lang="ko-KR" altLang="en-US" baseline="0" dirty="0"/>
              <a:t>페이지 </a:t>
            </a:r>
            <a:r>
              <a:rPr lang="ko-KR" altLang="en-US" baseline="0" dirty="0" err="1"/>
              <a:t>베이스드</a:t>
            </a:r>
            <a:r>
              <a:rPr lang="ko-KR" altLang="en-US" baseline="0" dirty="0"/>
              <a:t> 앱 </a:t>
            </a:r>
            <a:r>
              <a:rPr lang="ko-KR" altLang="en-US" baseline="0" dirty="0" err="1"/>
              <a:t>이런식으로</a:t>
            </a:r>
            <a:r>
              <a:rPr lang="ko-KR" altLang="en-US" baseline="0" dirty="0"/>
              <a:t> 되어있고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안드로이드는 그냥 안드로이드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ko-KR" altLang="en-US" baseline="0" dirty="0" err="1"/>
              <a:t>웨어앱이라고</a:t>
            </a:r>
            <a:r>
              <a:rPr lang="ko-KR" altLang="en-US" baseline="0" dirty="0"/>
              <a:t> 있는데 이건 </a:t>
            </a:r>
            <a:r>
              <a:rPr lang="ko-KR" altLang="en-US" baseline="0" dirty="0" err="1"/>
              <a:t>스마트와치앱을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만들수</a:t>
            </a:r>
            <a:r>
              <a:rPr lang="ko-KR" altLang="en-US" baseline="0" dirty="0"/>
              <a:t> 있게 해주는 프로젝트 이구요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그리고 밑에는 맥 코코아 앱이라고 해서 이제 맥의 </a:t>
            </a:r>
            <a:r>
              <a:rPr lang="en-US" altLang="ko-KR" baseline="0" dirty="0"/>
              <a:t>GUI </a:t>
            </a:r>
            <a:r>
              <a:rPr lang="ko-KR" altLang="en-US" baseline="0" dirty="0"/>
              <a:t>프로그래밍을 할 수 있도록 프로젝트를 </a:t>
            </a:r>
            <a:r>
              <a:rPr lang="ko-KR" altLang="en-US" baseline="0" dirty="0" err="1"/>
              <a:t>만들어줄수도있고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그리고 </a:t>
            </a:r>
            <a:r>
              <a:rPr lang="ko-KR" altLang="en-US" baseline="0" dirty="0" err="1"/>
              <a:t>그아래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아더라고</a:t>
            </a:r>
            <a:r>
              <a:rPr lang="ko-KR" altLang="en-US" baseline="0" dirty="0"/>
              <a:t> 있는데 거기는 이제 콘솔프로젝트는 저희 뭐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자바 프로그램 </a:t>
            </a:r>
            <a:r>
              <a:rPr lang="ko-KR" altLang="en-US" baseline="0" dirty="0" err="1"/>
              <a:t>짠다음에</a:t>
            </a:r>
            <a:r>
              <a:rPr lang="ko-KR" altLang="en-US" baseline="0" dirty="0"/>
              <a:t> 리눅스 콘솔에서 자바하고 </a:t>
            </a:r>
            <a:r>
              <a:rPr lang="ko-KR" altLang="en-US" baseline="0" dirty="0" err="1"/>
              <a:t>한칸띈다음</a:t>
            </a:r>
            <a:r>
              <a:rPr lang="ko-KR" altLang="en-US" baseline="0" dirty="0"/>
              <a:t> 클래스명이나 </a:t>
            </a:r>
            <a:r>
              <a:rPr lang="ko-KR" altLang="en-US" baseline="0" dirty="0" err="1"/>
              <a:t>자르파일명</a:t>
            </a:r>
            <a:r>
              <a:rPr lang="ko-KR" altLang="en-US" baseline="0" dirty="0"/>
              <a:t> 쓰면</a:t>
            </a:r>
            <a:endParaRPr lang="en-US" altLang="ko-KR" baseline="0" dirty="0"/>
          </a:p>
          <a:p>
            <a:r>
              <a:rPr lang="ko-KR" altLang="en-US" baseline="0" dirty="0"/>
              <a:t>바로 </a:t>
            </a:r>
            <a:r>
              <a:rPr lang="ko-KR" altLang="en-US" baseline="0" dirty="0" err="1"/>
              <a:t>실행되잖아요</a:t>
            </a:r>
            <a:r>
              <a:rPr lang="en-US" altLang="ko-KR" baseline="0" dirty="0"/>
              <a:t>? </a:t>
            </a:r>
            <a:r>
              <a:rPr lang="ko-KR" altLang="en-US" baseline="0" dirty="0" err="1"/>
              <a:t>그런거처럼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모노</a:t>
            </a:r>
            <a:r>
              <a:rPr lang="ko-KR" altLang="en-US" baseline="0" dirty="0"/>
              <a:t> 띄고 </a:t>
            </a:r>
            <a:r>
              <a:rPr lang="ko-KR" altLang="en-US" baseline="0" dirty="0" err="1"/>
              <a:t>모모모</a:t>
            </a:r>
            <a:r>
              <a:rPr lang="ko-KR" altLang="en-US" baseline="0" dirty="0"/>
              <a:t> 치면 그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으로 만든 프로그램이 콘솔에서 돌아갑니다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그런 프로젝트구요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그리고 </a:t>
            </a:r>
            <a:r>
              <a:rPr lang="ko-KR" altLang="en-US" baseline="0" dirty="0" err="1"/>
              <a:t>그아래</a:t>
            </a:r>
            <a:r>
              <a:rPr lang="ko-KR" altLang="en-US" baseline="0" dirty="0"/>
              <a:t> 이제 </a:t>
            </a:r>
            <a:r>
              <a:rPr lang="en-US" altLang="ko-KR" baseline="0" dirty="0" err="1"/>
              <a:t>Gtk</a:t>
            </a:r>
            <a:r>
              <a:rPr lang="en-US" altLang="ko-KR" baseline="0" dirty="0"/>
              <a:t>#</a:t>
            </a:r>
            <a:r>
              <a:rPr lang="ko-KR" altLang="en-US" baseline="0" dirty="0"/>
              <a:t>이 </a:t>
            </a:r>
            <a:r>
              <a:rPr lang="ko-KR" altLang="en-US" baseline="0" dirty="0" err="1"/>
              <a:t>뭐냐면</a:t>
            </a:r>
            <a:r>
              <a:rPr lang="ko-KR" altLang="en-US" baseline="0" dirty="0"/>
              <a:t> </a:t>
            </a:r>
            <a:r>
              <a:rPr lang="en-US" altLang="ko-KR" baseline="0" dirty="0"/>
              <a:t>GTK+</a:t>
            </a:r>
            <a:r>
              <a:rPr lang="ko-KR" altLang="en-US" baseline="0" dirty="0"/>
              <a:t>라고 해서 </a:t>
            </a:r>
            <a:r>
              <a:rPr lang="en-US" altLang="ko-KR" baseline="0" dirty="0"/>
              <a:t>C</a:t>
            </a:r>
            <a:r>
              <a:rPr lang="ko-KR" altLang="en-US" baseline="0" dirty="0"/>
              <a:t>로 만들어진 크로스 플랫폼 개발환경이 있는데요 </a:t>
            </a:r>
            <a:r>
              <a:rPr lang="ko-KR" altLang="en-US" baseline="0" dirty="0" err="1"/>
              <a:t>예를들어서</a:t>
            </a:r>
            <a:r>
              <a:rPr lang="ko-KR" altLang="en-US" baseline="0" dirty="0"/>
              <a:t> 임베디드 음 인터넷전화기에 보면</a:t>
            </a:r>
            <a:endParaRPr lang="en-US" altLang="ko-KR" baseline="0" dirty="0"/>
          </a:p>
          <a:p>
            <a:r>
              <a:rPr lang="en-US" altLang="ko-KR" baseline="0" dirty="0"/>
              <a:t>GUI</a:t>
            </a:r>
            <a:r>
              <a:rPr lang="ko-KR" altLang="en-US" baseline="0" dirty="0"/>
              <a:t>가 있잖아요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뭐 </a:t>
            </a:r>
            <a:r>
              <a:rPr lang="ko-KR" altLang="en-US" baseline="0" dirty="0" err="1"/>
              <a:t>예를들어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버튼누르는거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있을것이고</a:t>
            </a:r>
            <a:r>
              <a:rPr lang="ko-KR" altLang="en-US" baseline="0" dirty="0"/>
              <a:t> 스마트 </a:t>
            </a:r>
            <a:r>
              <a:rPr lang="ko-KR" altLang="en-US" baseline="0" dirty="0" err="1"/>
              <a:t>티비같은곳에도</a:t>
            </a:r>
            <a:r>
              <a:rPr lang="ko-KR" altLang="en-US" baseline="0" dirty="0"/>
              <a:t> </a:t>
            </a:r>
            <a:r>
              <a:rPr lang="en-US" altLang="ko-KR" baseline="0" dirty="0"/>
              <a:t>GUI</a:t>
            </a:r>
            <a:r>
              <a:rPr lang="ko-KR" altLang="en-US" baseline="0" dirty="0"/>
              <a:t>가 있겠죠 사실 </a:t>
            </a:r>
            <a:r>
              <a:rPr lang="ko-KR" altLang="en-US" baseline="0" dirty="0" err="1"/>
              <a:t>이런것들을</a:t>
            </a:r>
            <a:r>
              <a:rPr lang="ko-KR" altLang="en-US" baseline="0" dirty="0"/>
              <a:t> </a:t>
            </a:r>
            <a:r>
              <a:rPr lang="en-US" altLang="ko-KR" baseline="0" dirty="0"/>
              <a:t>GTK</a:t>
            </a:r>
            <a:r>
              <a:rPr lang="ko-KR" altLang="en-US" baseline="0" dirty="0"/>
              <a:t>로 만든다고 해요 </a:t>
            </a:r>
            <a:r>
              <a:rPr lang="en-US" altLang="ko-KR" baseline="0" dirty="0"/>
              <a:t>GTK</a:t>
            </a:r>
            <a:r>
              <a:rPr lang="ko-KR" altLang="en-US" baseline="0" dirty="0"/>
              <a:t>로 이제 </a:t>
            </a:r>
            <a:r>
              <a:rPr lang="en-US" altLang="ko-KR" baseline="0" dirty="0"/>
              <a:t>C++</a:t>
            </a:r>
            <a:r>
              <a:rPr lang="ko-KR" altLang="en-US" baseline="0" dirty="0"/>
              <a:t>을 이용해서 만든다고 합니다</a:t>
            </a:r>
            <a:endParaRPr lang="en-US" altLang="ko-KR" baseline="0" dirty="0"/>
          </a:p>
          <a:p>
            <a:r>
              <a:rPr lang="ko-KR" altLang="en-US" baseline="0" dirty="0"/>
              <a:t>근데 이걸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으로 할 수 있도록 프로젝트를 생성할 수 있더라구요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음</a:t>
            </a:r>
            <a:r>
              <a:rPr lang="en-US" altLang="ko-KR" baseline="0" dirty="0"/>
              <a:t>.. </a:t>
            </a:r>
            <a:r>
              <a:rPr lang="ko-KR" altLang="en-US" baseline="0" dirty="0"/>
              <a:t>그래서 </a:t>
            </a:r>
            <a:r>
              <a:rPr lang="en-US" altLang="ko-KR" baseline="0" dirty="0"/>
              <a:t>GTK</a:t>
            </a:r>
            <a:r>
              <a:rPr lang="ko-KR" altLang="en-US" baseline="0" dirty="0"/>
              <a:t>로 </a:t>
            </a:r>
            <a:r>
              <a:rPr lang="ko-KR" altLang="en-US" baseline="0" dirty="0" err="1"/>
              <a:t>짜게되면</a:t>
            </a:r>
            <a:r>
              <a:rPr lang="ko-KR" altLang="en-US" baseline="0" dirty="0"/>
              <a:t> 장점이 </a:t>
            </a:r>
            <a:r>
              <a:rPr lang="ko-KR" altLang="en-US" baseline="0" dirty="0" err="1"/>
              <a:t>뭐냐면</a:t>
            </a:r>
            <a:r>
              <a:rPr lang="ko-KR" altLang="en-US" baseline="0" dirty="0"/>
              <a:t> 윈도우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맥</a:t>
            </a:r>
            <a:r>
              <a:rPr lang="en-US" altLang="ko-KR" baseline="0" dirty="0"/>
              <a:t>, </a:t>
            </a:r>
            <a:r>
              <a:rPr lang="ko-KR" altLang="en-US" baseline="0" dirty="0"/>
              <a:t>리눅스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모든 </a:t>
            </a:r>
            <a:r>
              <a:rPr lang="en-US" altLang="ko-KR" baseline="0" dirty="0"/>
              <a:t>OS</a:t>
            </a:r>
            <a:r>
              <a:rPr lang="ko-KR" altLang="en-US" baseline="0" dirty="0"/>
              <a:t>에서 다 구동됩니다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그런 장점이 </a:t>
            </a:r>
            <a:r>
              <a:rPr lang="ko-KR" altLang="en-US" baseline="0" dirty="0" err="1"/>
              <a:t>있는대</a:t>
            </a:r>
            <a:r>
              <a:rPr lang="ko-KR" altLang="en-US" baseline="0" dirty="0"/>
              <a:t> 대신에 </a:t>
            </a:r>
            <a:r>
              <a:rPr lang="ko-KR" altLang="en-US" baseline="0" dirty="0" err="1"/>
              <a:t>이런건</a:t>
            </a:r>
            <a:r>
              <a:rPr lang="ko-KR" altLang="en-US" baseline="0" dirty="0"/>
              <a:t> 이제 스마트폰 어플리케이션에서는 </a:t>
            </a:r>
            <a:r>
              <a:rPr lang="ko-KR" altLang="en-US" baseline="0" dirty="0" err="1"/>
              <a:t>쓰지는않고</a:t>
            </a:r>
            <a:endParaRPr lang="en-US" altLang="ko-KR" baseline="0" dirty="0"/>
          </a:p>
          <a:p>
            <a:r>
              <a:rPr lang="en-US" altLang="ko-KR" baseline="0" dirty="0"/>
              <a:t>PC</a:t>
            </a:r>
            <a:r>
              <a:rPr lang="ko-KR" altLang="en-US" baseline="0" dirty="0"/>
              <a:t>나 </a:t>
            </a:r>
            <a:r>
              <a:rPr lang="ko-KR" altLang="en-US" baseline="0" dirty="0" err="1"/>
              <a:t>데스크탑용</a:t>
            </a:r>
            <a:r>
              <a:rPr lang="ko-KR" altLang="en-US" baseline="0" dirty="0"/>
              <a:t> 어플리케이션 </a:t>
            </a:r>
            <a:r>
              <a:rPr lang="ko-KR" altLang="en-US" baseline="0" dirty="0" err="1"/>
              <a:t>만들때</a:t>
            </a:r>
            <a:r>
              <a:rPr lang="en-US" altLang="ko-KR" baseline="0" dirty="0"/>
              <a:t>, GUI</a:t>
            </a:r>
            <a:r>
              <a:rPr lang="ko-KR" altLang="en-US" baseline="0" dirty="0"/>
              <a:t>어플리케이션 </a:t>
            </a:r>
            <a:r>
              <a:rPr lang="ko-KR" altLang="en-US" baseline="0" dirty="0" err="1"/>
              <a:t>만들때</a:t>
            </a:r>
            <a:r>
              <a:rPr lang="ko-KR" altLang="en-US" baseline="0" dirty="0"/>
              <a:t> 이용하기때문에 이런 </a:t>
            </a:r>
            <a:r>
              <a:rPr lang="en-US" altLang="ko-KR" baseline="0" dirty="0"/>
              <a:t>GUI</a:t>
            </a:r>
            <a:r>
              <a:rPr lang="ko-KR" altLang="en-US" baseline="0" dirty="0"/>
              <a:t>쪽 만들어 </a:t>
            </a:r>
            <a:r>
              <a:rPr lang="ko-KR" altLang="en-US" baseline="0" dirty="0" err="1"/>
              <a:t>보실일이</a:t>
            </a:r>
            <a:r>
              <a:rPr lang="ko-KR" altLang="en-US" baseline="0" dirty="0"/>
              <a:t> 있으시다면 한번쯤 </a:t>
            </a:r>
            <a:r>
              <a:rPr lang="ko-KR" altLang="en-US" baseline="0" dirty="0" err="1"/>
              <a:t>해보는것도</a:t>
            </a:r>
            <a:r>
              <a:rPr lang="ko-KR" altLang="en-US" baseline="0" dirty="0"/>
              <a:t> 좋으실 것 같아요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그래서 음 </a:t>
            </a:r>
            <a:r>
              <a:rPr lang="ko-KR" altLang="en-US" baseline="0" dirty="0" err="1"/>
              <a:t>이런식으로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자마린에서는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자마린하나가</a:t>
            </a:r>
            <a:r>
              <a:rPr lang="ko-KR" altLang="en-US" baseline="0" dirty="0"/>
              <a:t> 이런 모든 환경을 다 지원해주고 있는 그런 부분입니다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2:26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92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자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이제 그 </a:t>
            </a:r>
            <a:r>
              <a:rPr lang="ko-KR" altLang="en-US" baseline="0" dirty="0" err="1"/>
              <a:t>자마린의</a:t>
            </a:r>
            <a:r>
              <a:rPr lang="ko-KR" altLang="en-US" baseline="0" dirty="0"/>
              <a:t> 라이브러리 구조를 살펴보자면 우선 </a:t>
            </a:r>
            <a:r>
              <a:rPr lang="ko-KR" altLang="en-US" baseline="0" dirty="0" err="1"/>
              <a:t>자마린은</a:t>
            </a:r>
            <a:r>
              <a:rPr lang="ko-KR" altLang="en-US" baseline="0" dirty="0"/>
              <a:t> 기본적으로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을 사용하고 있어요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그래서 이제 </a:t>
            </a:r>
            <a:r>
              <a:rPr lang="en-US" altLang="ko-KR" baseline="0" dirty="0"/>
              <a:t>C# </a:t>
            </a:r>
            <a:r>
              <a:rPr lang="ko-KR" altLang="en-US" baseline="0" dirty="0"/>
              <a:t>라이브러리가 </a:t>
            </a:r>
            <a:r>
              <a:rPr lang="en-US" altLang="ko-KR" baseline="0" dirty="0"/>
              <a:t>OS</a:t>
            </a:r>
            <a:r>
              <a:rPr lang="ko-KR" altLang="en-US" baseline="0" dirty="0"/>
              <a:t>에 </a:t>
            </a:r>
            <a:r>
              <a:rPr lang="ko-KR" altLang="en-US" baseline="0" dirty="0" err="1"/>
              <a:t>이런식으로</a:t>
            </a:r>
            <a:r>
              <a:rPr lang="ko-KR" altLang="en-US" baseline="0" dirty="0"/>
              <a:t> 바인딩이 되어있습니다 그래서 </a:t>
            </a:r>
            <a:r>
              <a:rPr lang="en-US" altLang="ko-KR" baseline="0" dirty="0"/>
              <a:t>IOS / Android / Windows Phone</a:t>
            </a:r>
            <a:r>
              <a:rPr lang="ko-KR" altLang="en-US" baseline="0" dirty="0"/>
              <a:t>이 있으면</a:t>
            </a:r>
            <a:endParaRPr lang="en-US" altLang="ko-KR" baseline="0" dirty="0"/>
          </a:p>
          <a:p>
            <a:r>
              <a:rPr lang="ko-KR" altLang="en-US" baseline="0" dirty="0"/>
              <a:t>그 위에 이제 각자 대응을 </a:t>
            </a:r>
            <a:r>
              <a:rPr lang="ko-KR" altLang="en-US" baseline="0" dirty="0" err="1"/>
              <a:t>하는거죠</a:t>
            </a:r>
            <a:r>
              <a:rPr lang="en-US" altLang="ko-KR" baseline="0" dirty="0"/>
              <a:t>?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en-US" altLang="ko-KR" baseline="0" dirty="0"/>
              <a:t>iOS /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en-US" altLang="ko-KR" baseline="0" dirty="0"/>
              <a:t>Android </a:t>
            </a:r>
            <a:r>
              <a:rPr lang="ko-KR" altLang="en-US" baseline="0" dirty="0"/>
              <a:t>그리고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폼즈가</a:t>
            </a:r>
            <a:r>
              <a:rPr lang="ko-KR" altLang="en-US" baseline="0" dirty="0"/>
              <a:t> 각각 대응을 하고있고 이거를 쭉 감싸면서 </a:t>
            </a:r>
            <a:endParaRPr lang="en-US" altLang="ko-KR" baseline="0" dirty="0"/>
          </a:p>
          <a:p>
            <a:r>
              <a:rPr lang="ko-KR" altLang="en-US" baseline="0" dirty="0"/>
              <a:t>이제 제가 아까 프로젝트 설명하면서 보여드렸던 솔루션 익스플로러에 보시면 </a:t>
            </a:r>
            <a:r>
              <a:rPr lang="ko-KR" altLang="en-US" baseline="0" dirty="0" err="1"/>
              <a:t>자마린프랙티스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드로이드가</a:t>
            </a:r>
            <a:r>
              <a:rPr lang="ko-KR" altLang="en-US" baseline="0" dirty="0"/>
              <a:t> 있었고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아이오에스가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있었잖아요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이것들이 이제 각각 안드로이드와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개별대응하고있는</a:t>
            </a:r>
            <a:r>
              <a:rPr lang="ko-KR" altLang="en-US" baseline="0" dirty="0"/>
              <a:t> 라이브러리의 </a:t>
            </a:r>
            <a:r>
              <a:rPr lang="ko-KR" altLang="en-US" baseline="0" dirty="0" err="1"/>
              <a:t>모음이였고요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이거를 여러분들이 이제 개발을 </a:t>
            </a:r>
            <a:r>
              <a:rPr lang="ko-KR" altLang="en-US" baseline="0" dirty="0" err="1"/>
              <a:t>하시게되면</a:t>
            </a:r>
            <a:r>
              <a:rPr lang="ko-KR" altLang="en-US" baseline="0" dirty="0"/>
              <a:t> 각자 </a:t>
            </a:r>
            <a:r>
              <a:rPr lang="ko-KR" altLang="en-US" baseline="0" dirty="0" err="1"/>
              <a:t>대응하는건</a:t>
            </a:r>
            <a:r>
              <a:rPr lang="ko-KR" altLang="en-US" baseline="0" dirty="0"/>
              <a:t> 힘드니까</a:t>
            </a:r>
            <a:endParaRPr lang="en-US" altLang="ko-KR" baseline="0" dirty="0"/>
          </a:p>
          <a:p>
            <a:r>
              <a:rPr lang="ko-KR" altLang="en-US" baseline="0" dirty="0"/>
              <a:t>한방에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폼즈라는</a:t>
            </a:r>
            <a:r>
              <a:rPr lang="ko-KR" altLang="en-US" baseline="0" dirty="0"/>
              <a:t> 것 하나만 개발자분이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으로 코드를 </a:t>
            </a:r>
            <a:r>
              <a:rPr lang="ko-KR" altLang="en-US" baseline="0" dirty="0" err="1"/>
              <a:t>짜시개</a:t>
            </a:r>
            <a:r>
              <a:rPr lang="ko-KR" altLang="en-US" baseline="0" dirty="0"/>
              <a:t> 되면 </a:t>
            </a:r>
            <a:r>
              <a:rPr lang="ko-KR" altLang="en-US" baseline="0" dirty="0" err="1"/>
              <a:t>폼즈에서</a:t>
            </a:r>
            <a:r>
              <a:rPr lang="ko-KR" altLang="en-US" baseline="0" dirty="0"/>
              <a:t> 알아서 </a:t>
            </a:r>
            <a:r>
              <a:rPr lang="en-US" altLang="ko-KR" baseline="0" dirty="0"/>
              <a:t>iOS</a:t>
            </a:r>
            <a:r>
              <a:rPr lang="ko-KR" altLang="en-US" baseline="0" dirty="0"/>
              <a:t>랑 안드로이드는 대응해준다는 그런 </a:t>
            </a:r>
            <a:r>
              <a:rPr lang="ko-KR" altLang="en-US" baseline="0" dirty="0" err="1"/>
              <a:t>아키텍쳐를</a:t>
            </a:r>
            <a:r>
              <a:rPr lang="ko-KR" altLang="en-US" baseline="0" dirty="0"/>
              <a:t> 보여주고 </a:t>
            </a:r>
            <a:r>
              <a:rPr lang="ko-KR" altLang="en-US" baseline="0" dirty="0" err="1"/>
              <a:t>있는것입니다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2:27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529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네 이부분은 이제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</a:t>
            </a:r>
            <a:r>
              <a:rPr lang="ko-KR" altLang="en-US" baseline="0" dirty="0"/>
              <a:t> 솔루션 </a:t>
            </a:r>
            <a:r>
              <a:rPr lang="ko-KR" altLang="en-US" baseline="0" dirty="0" err="1"/>
              <a:t>아키텍쳐라는</a:t>
            </a:r>
            <a:r>
              <a:rPr lang="ko-KR" altLang="en-US" baseline="0" dirty="0"/>
              <a:t> 그림인데요 </a:t>
            </a:r>
            <a:r>
              <a:rPr lang="ko-KR" altLang="en-US" baseline="0" dirty="0" err="1"/>
              <a:t>같은듯하지만</a:t>
            </a:r>
            <a:r>
              <a:rPr lang="ko-KR" altLang="en-US" baseline="0" dirty="0"/>
              <a:t> 살짝 다릅니다 결국은 같은 </a:t>
            </a:r>
            <a:r>
              <a:rPr lang="ko-KR" altLang="en-US" baseline="0" dirty="0" err="1"/>
              <a:t>내용이긴해요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코어라이브러리 </a:t>
            </a:r>
            <a:r>
              <a:rPr lang="ko-KR" altLang="en-US" baseline="0" dirty="0" err="1"/>
              <a:t>프로젝트라는건</a:t>
            </a:r>
            <a:r>
              <a:rPr lang="ko-KR" altLang="en-US" baseline="0" dirty="0"/>
              <a:t> 결국에는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의 닷넷 프레임워크가 </a:t>
            </a:r>
            <a:r>
              <a:rPr lang="ko-KR" altLang="en-US" baseline="0" dirty="0" err="1"/>
              <a:t>될것이구요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위에 이제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ios</a:t>
            </a:r>
            <a:r>
              <a:rPr lang="ko-KR" altLang="en-US" baseline="0" dirty="0" err="1"/>
              <a:t>프로젝트랑</a:t>
            </a:r>
            <a:r>
              <a:rPr lang="ko-KR" altLang="en-US" baseline="0" dirty="0"/>
              <a:t> 안드로이드 프로젝트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윈도우즈폰</a:t>
            </a:r>
            <a:r>
              <a:rPr lang="ko-KR" altLang="en-US" baseline="0" dirty="0"/>
              <a:t> 프로젝트가 </a:t>
            </a:r>
            <a:r>
              <a:rPr lang="ko-KR" altLang="en-US" baseline="0" dirty="0" err="1"/>
              <a:t>존재할것이고</a:t>
            </a:r>
            <a:endParaRPr lang="en-US" altLang="ko-KR" baseline="0" dirty="0"/>
          </a:p>
          <a:p>
            <a:r>
              <a:rPr lang="ko-KR" altLang="en-US" baseline="0" dirty="0" err="1"/>
              <a:t>그위에</a:t>
            </a:r>
            <a:r>
              <a:rPr lang="ko-KR" altLang="en-US" baseline="0" dirty="0"/>
              <a:t> 이제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</a:t>
            </a:r>
            <a:r>
              <a:rPr lang="ko-KR" altLang="en-US" baseline="0" dirty="0"/>
              <a:t> 프로젝트가 올라간다 뭐 이런 뜻입니다</a:t>
            </a:r>
            <a:r>
              <a:rPr lang="en-US" altLang="ko-KR" baseline="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2:28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333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사실 이내용과 같은 내용이라 일맥상통한다고 보시면 </a:t>
            </a:r>
            <a:r>
              <a:rPr lang="ko-KR" altLang="en-US" baseline="0" dirty="0" err="1"/>
              <a:t>될것같아요</a:t>
            </a:r>
            <a:endParaRPr lang="en-US" altLang="ko-KR" baseline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2:29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486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이것도 역시 비슷한 그림이긴 한데 </a:t>
            </a:r>
            <a:r>
              <a:rPr lang="ko-KR" altLang="en-US" baseline="0" dirty="0" err="1"/>
              <a:t>조금더</a:t>
            </a:r>
            <a:r>
              <a:rPr lang="ko-KR" altLang="en-US" baseline="0" dirty="0"/>
              <a:t> 상세하게 </a:t>
            </a:r>
            <a:r>
              <a:rPr lang="ko-KR" altLang="en-US" baseline="0" dirty="0" err="1"/>
              <a:t>적혀있는거죠</a:t>
            </a:r>
            <a:r>
              <a:rPr lang="ko-KR" altLang="en-US" baseline="0" dirty="0"/>
              <a:t> 레이어 단위로 </a:t>
            </a:r>
            <a:r>
              <a:rPr lang="ko-KR" altLang="en-US" baseline="0" dirty="0" err="1"/>
              <a:t>적혀있는거라고</a:t>
            </a:r>
            <a:r>
              <a:rPr lang="ko-KR" altLang="en-US" baseline="0" dirty="0"/>
              <a:t> 생각하시면 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그래서 저희가 처음 </a:t>
            </a:r>
            <a:r>
              <a:rPr lang="ko-KR" altLang="en-US" baseline="0" dirty="0" err="1"/>
              <a:t>자마린을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접할때는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사용하시는게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좋구요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그러고 이제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폼즈를</a:t>
            </a:r>
            <a:r>
              <a:rPr lang="ko-KR" altLang="en-US" baseline="0" dirty="0"/>
              <a:t> 사용하시다가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내가 이제 각각의 플랫폼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나 </a:t>
            </a:r>
            <a:r>
              <a:rPr lang="ko-KR" altLang="en-US" baseline="0" dirty="0" err="1"/>
              <a:t>안드로이드쪽에</a:t>
            </a:r>
            <a:r>
              <a:rPr lang="ko-KR" altLang="en-US" baseline="0" dirty="0"/>
              <a:t> 튜닝을 좀 </a:t>
            </a:r>
            <a:r>
              <a:rPr lang="ko-KR" altLang="en-US" baseline="0" dirty="0" err="1"/>
              <a:t>해보고싶다</a:t>
            </a:r>
            <a:r>
              <a:rPr lang="ko-KR" altLang="en-US" baseline="0" dirty="0"/>
              <a:t> 이제 </a:t>
            </a:r>
            <a:r>
              <a:rPr lang="ko-KR" altLang="en-US" baseline="0" dirty="0" err="1"/>
              <a:t>그런욕구가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생길때</a:t>
            </a:r>
            <a:r>
              <a:rPr lang="ko-KR" altLang="en-US" baseline="0" dirty="0"/>
              <a:t> 각 패키지에 들어가셔서 튜닝을 하시면 </a:t>
            </a:r>
            <a:r>
              <a:rPr lang="ko-KR" altLang="en-US" baseline="0" dirty="0" err="1"/>
              <a:t>될것같아요</a:t>
            </a:r>
            <a:endParaRPr lang="en-US" altLang="ko-KR" baseline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2:29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735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다음으로 제가 생각하고있는 </a:t>
            </a:r>
            <a:r>
              <a:rPr lang="ko-KR" altLang="en-US" dirty="0" err="1"/>
              <a:t>자마린의</a:t>
            </a:r>
            <a:r>
              <a:rPr lang="ko-KR" altLang="en-US" dirty="0"/>
              <a:t> 장점은 우선 제일 </a:t>
            </a:r>
            <a:r>
              <a:rPr lang="ko-KR" altLang="en-US" dirty="0" err="1"/>
              <a:t>큰건</a:t>
            </a:r>
            <a:r>
              <a:rPr lang="ko-KR" altLang="en-US" dirty="0"/>
              <a:t> </a:t>
            </a:r>
            <a:r>
              <a:rPr lang="en-US" altLang="ko-KR" dirty="0"/>
              <a:t>C#</a:t>
            </a:r>
            <a:r>
              <a:rPr lang="ko-KR" altLang="en-US" dirty="0"/>
              <a:t>을 사용한다는 점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사실 요즘 대부분의 개발자들이 사용하는 언어가 객체지향 언어이기도하고</a:t>
            </a:r>
            <a:r>
              <a:rPr lang="en-US" altLang="ko-KR" dirty="0"/>
              <a:t>, </a:t>
            </a:r>
            <a:r>
              <a:rPr lang="ko-KR" altLang="en-US" dirty="0"/>
              <a:t>자바나 자바스크립트를 </a:t>
            </a:r>
            <a:r>
              <a:rPr lang="ko-KR" altLang="en-US" dirty="0" err="1"/>
              <a:t>써봤다거나</a:t>
            </a:r>
            <a:r>
              <a:rPr lang="en-US" altLang="ko-KR" dirty="0"/>
              <a:t>, C++</a:t>
            </a:r>
            <a:r>
              <a:rPr lang="ko-KR" altLang="en-US" dirty="0"/>
              <a:t>을 </a:t>
            </a:r>
            <a:r>
              <a:rPr lang="ko-KR" altLang="en-US" dirty="0" err="1"/>
              <a:t>써봤다거나</a:t>
            </a:r>
            <a:r>
              <a:rPr lang="ko-KR" altLang="en-US" dirty="0"/>
              <a:t> 하면</a:t>
            </a:r>
            <a:endParaRPr lang="en-US" altLang="ko-KR" dirty="0"/>
          </a:p>
          <a:p>
            <a:r>
              <a:rPr lang="ko-KR" altLang="en-US" dirty="0"/>
              <a:t>금방 적응 하실 수 </a:t>
            </a:r>
            <a:r>
              <a:rPr lang="ko-KR" altLang="en-US" dirty="0" err="1"/>
              <a:t>있을거에요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클래스 만들고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상속받고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뭐 </a:t>
            </a:r>
            <a:r>
              <a:rPr lang="en-US" altLang="ko-KR" baseline="0" dirty="0"/>
              <a:t>MVC</a:t>
            </a:r>
            <a:r>
              <a:rPr lang="ko-KR" altLang="en-US" baseline="0" dirty="0"/>
              <a:t>패턴도 많이 사용하기도 하구요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그런 패턴에 대해서 다들 </a:t>
            </a:r>
            <a:r>
              <a:rPr lang="ko-KR" altLang="en-US" baseline="0" dirty="0" err="1"/>
              <a:t>익숙하시잖아요</a:t>
            </a:r>
            <a:r>
              <a:rPr lang="en-US" altLang="ko-KR" baseline="0" dirty="0"/>
              <a:t>?</a:t>
            </a:r>
          </a:p>
          <a:p>
            <a:endParaRPr lang="en-US" baseline="0" dirty="0"/>
          </a:p>
          <a:p>
            <a:r>
              <a:rPr lang="ko-KR" altLang="en-US" baseline="0" dirty="0"/>
              <a:t>그래서 이제 모바일 프로그래밍을 많이 </a:t>
            </a:r>
            <a:r>
              <a:rPr lang="ko-KR" altLang="en-US" baseline="0" dirty="0" err="1"/>
              <a:t>안해보셨던</a:t>
            </a:r>
            <a:r>
              <a:rPr lang="ko-KR" altLang="en-US" baseline="0" dirty="0"/>
              <a:t> 분들도 내가 프로그래밍을 어느정도 </a:t>
            </a:r>
            <a:r>
              <a:rPr lang="ko-KR" altLang="en-US" baseline="0" dirty="0" err="1"/>
              <a:t>해봤다라고</a:t>
            </a:r>
            <a:r>
              <a:rPr lang="ko-KR" altLang="en-US" baseline="0" dirty="0"/>
              <a:t> 한다면 사실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에 대한 진입장벽은</a:t>
            </a:r>
            <a:endParaRPr lang="en-US" altLang="ko-KR" baseline="0" dirty="0"/>
          </a:p>
          <a:p>
            <a:r>
              <a:rPr lang="ko-KR" altLang="en-US" dirty="0"/>
              <a:t>꾀 </a:t>
            </a:r>
            <a:r>
              <a:rPr lang="ko-KR" altLang="en-US" dirty="0" err="1"/>
              <a:t>낮은편이라고</a:t>
            </a:r>
            <a:r>
              <a:rPr lang="ko-KR" altLang="en-US" dirty="0"/>
              <a:t> 저는 생각하고 있습니다</a:t>
            </a:r>
            <a:r>
              <a:rPr lang="en-US" altLang="ko-KR" dirty="0"/>
              <a:t>. </a:t>
            </a:r>
            <a:r>
              <a:rPr lang="ko-KR" altLang="en-US" dirty="0"/>
              <a:t>그렇다고 막 거저먹는 그런 </a:t>
            </a:r>
            <a:r>
              <a:rPr lang="ko-KR" altLang="en-US" dirty="0" err="1"/>
              <a:t>거저먹을정도로</a:t>
            </a:r>
            <a:r>
              <a:rPr lang="ko-KR" altLang="en-US" dirty="0"/>
              <a:t> 막 </a:t>
            </a:r>
            <a:r>
              <a:rPr lang="ko-KR" altLang="en-US" dirty="0" err="1"/>
              <a:t>쉬운언어라는</a:t>
            </a:r>
            <a:r>
              <a:rPr lang="ko-KR" altLang="en-US" dirty="0"/>
              <a:t> 뜻은 </a:t>
            </a:r>
            <a:r>
              <a:rPr lang="ko-KR" altLang="en-US" dirty="0" err="1"/>
              <a:t>아니구요</a:t>
            </a:r>
            <a:r>
              <a:rPr lang="en-US" altLang="ko-KR" dirty="0"/>
              <a:t>, </a:t>
            </a:r>
            <a:r>
              <a:rPr lang="ko-KR" altLang="en-US" dirty="0"/>
              <a:t>하지만 여러분들이 막 전혀 동떨어진</a:t>
            </a:r>
            <a:r>
              <a:rPr lang="en-US" altLang="ko-KR" dirty="0"/>
              <a:t>,</a:t>
            </a:r>
          </a:p>
          <a:p>
            <a:endParaRPr lang="en-US" dirty="0"/>
          </a:p>
          <a:p>
            <a:r>
              <a:rPr lang="ko-KR" altLang="en-US" dirty="0"/>
              <a:t>뭐 </a:t>
            </a:r>
            <a:r>
              <a:rPr lang="ko-KR" altLang="en-US" dirty="0" err="1"/>
              <a:t>예를들어</a:t>
            </a:r>
            <a:r>
              <a:rPr lang="ko-KR" altLang="en-US" dirty="0"/>
              <a:t> 자바를 여태까지 하셨는데</a:t>
            </a:r>
            <a:r>
              <a:rPr lang="en-US" altLang="ko-KR" dirty="0"/>
              <a:t>, </a:t>
            </a:r>
            <a:r>
              <a:rPr lang="ko-KR" altLang="en-US" dirty="0"/>
              <a:t>그러다가 갑자기 오브젝트</a:t>
            </a:r>
            <a:r>
              <a:rPr lang="en-US" altLang="ko-KR" dirty="0"/>
              <a:t>C</a:t>
            </a:r>
            <a:r>
              <a:rPr lang="ko-KR" altLang="en-US" dirty="0"/>
              <a:t>하라고 한다면 이건 진짜 사람이 혼돈과 카오스에 빠지거든요</a:t>
            </a:r>
            <a:endParaRPr lang="en-US" altLang="ko-KR" dirty="0"/>
          </a:p>
          <a:p>
            <a:r>
              <a:rPr lang="ko-KR" altLang="en-US" dirty="0"/>
              <a:t>왜냐면 개념을 다시 </a:t>
            </a:r>
            <a:r>
              <a:rPr lang="ko-KR" altLang="en-US" dirty="0" err="1"/>
              <a:t>배워야하잖아요</a:t>
            </a:r>
            <a:r>
              <a:rPr lang="en-US" altLang="ko-KR" dirty="0"/>
              <a:t>? </a:t>
            </a:r>
            <a:r>
              <a:rPr lang="ko-KR" altLang="en-US" dirty="0"/>
              <a:t>저도 그래서 </a:t>
            </a:r>
            <a:r>
              <a:rPr lang="ko-KR" altLang="en-US" dirty="0" err="1"/>
              <a:t>웹쪽</a:t>
            </a:r>
            <a:r>
              <a:rPr lang="ko-KR" altLang="en-US" dirty="0"/>
              <a:t> 처음에 </a:t>
            </a:r>
            <a:r>
              <a:rPr lang="ko-KR" altLang="en-US" dirty="0" err="1"/>
              <a:t>공부할때</a:t>
            </a:r>
            <a:r>
              <a:rPr lang="ko-KR" altLang="en-US" dirty="0"/>
              <a:t> </a:t>
            </a:r>
            <a:r>
              <a:rPr lang="ko-KR" altLang="en-US" dirty="0" err="1"/>
              <a:t>적응이안되서</a:t>
            </a:r>
            <a:r>
              <a:rPr lang="ko-KR" altLang="en-US" dirty="0"/>
              <a:t> </a:t>
            </a:r>
            <a:r>
              <a:rPr lang="ko-KR" altLang="en-US" dirty="0" err="1"/>
              <a:t>고생했었는데</a:t>
            </a:r>
            <a:r>
              <a:rPr lang="en-US" altLang="ko-KR" dirty="0"/>
              <a:t>, </a:t>
            </a:r>
            <a:r>
              <a:rPr lang="ko-KR" altLang="en-US" dirty="0"/>
              <a:t>가끔은 책도 </a:t>
            </a:r>
            <a:r>
              <a:rPr lang="ko-KR" altLang="en-US" dirty="0" err="1"/>
              <a:t>보기싫을</a:t>
            </a:r>
            <a:r>
              <a:rPr lang="ko-KR" altLang="en-US" dirty="0"/>
              <a:t> 정도로 사람에게 스트레스를 주기도해요</a:t>
            </a:r>
            <a:endParaRPr lang="en-US" altLang="ko-KR" dirty="0"/>
          </a:p>
          <a:p>
            <a:r>
              <a:rPr lang="ko-KR" altLang="en-US" dirty="0"/>
              <a:t>다들 </a:t>
            </a:r>
            <a:r>
              <a:rPr lang="ko-KR" altLang="en-US" dirty="0" err="1"/>
              <a:t>그런적</a:t>
            </a:r>
            <a:r>
              <a:rPr lang="ko-KR" altLang="en-US" dirty="0"/>
              <a:t> 있죠</a:t>
            </a:r>
            <a:r>
              <a:rPr lang="en-US" altLang="ko-KR" dirty="0"/>
              <a:t>?</a:t>
            </a:r>
          </a:p>
          <a:p>
            <a:endParaRPr lang="en-US" dirty="0"/>
          </a:p>
          <a:p>
            <a:r>
              <a:rPr lang="ko-KR" altLang="en-US" dirty="0"/>
              <a:t>사람들은 일단 자기가 쌓고있는 커리어는 그대로 쌓아가면서 또 </a:t>
            </a:r>
            <a:r>
              <a:rPr lang="ko-KR" altLang="en-US" dirty="0" err="1"/>
              <a:t>새로운것을</a:t>
            </a:r>
            <a:r>
              <a:rPr lang="ko-KR" altLang="en-US" dirty="0"/>
              <a:t> </a:t>
            </a:r>
            <a:r>
              <a:rPr lang="ko-KR" altLang="en-US" dirty="0" err="1"/>
              <a:t>배울때</a:t>
            </a:r>
            <a:r>
              <a:rPr lang="ko-KR" altLang="en-US" dirty="0"/>
              <a:t> 이왕이면 학습비용을 낮춰서 새로운 플랫폼으로 넘어가고 싶은 생각이 </a:t>
            </a:r>
            <a:r>
              <a:rPr lang="ko-KR" altLang="en-US" dirty="0" err="1"/>
              <a:t>있잖아요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그게 자기의 경쟁력이 </a:t>
            </a:r>
            <a:r>
              <a:rPr lang="ko-KR" altLang="en-US" dirty="0" err="1"/>
              <a:t>되는거니깐요</a:t>
            </a:r>
            <a:r>
              <a:rPr lang="ko-KR" altLang="en-US" dirty="0"/>
              <a:t> </a:t>
            </a:r>
            <a:r>
              <a:rPr lang="ko-KR" altLang="en-US" dirty="0" err="1"/>
              <a:t>그럴때</a:t>
            </a:r>
            <a:r>
              <a:rPr lang="ko-KR" altLang="en-US" dirty="0"/>
              <a:t> </a:t>
            </a:r>
            <a:r>
              <a:rPr lang="en-US" altLang="ko-KR" dirty="0"/>
              <a:t>C#</a:t>
            </a:r>
            <a:r>
              <a:rPr lang="ko-KR" altLang="en-US" dirty="0"/>
              <a:t>이 굉장히 좋은 언어라고 저는 생각하구요</a:t>
            </a:r>
            <a:r>
              <a:rPr lang="en-US" altLang="ko-KR" dirty="0"/>
              <a:t>,</a:t>
            </a:r>
          </a:p>
          <a:p>
            <a:endParaRPr lang="en-US" dirty="0"/>
          </a:p>
          <a:p>
            <a:r>
              <a:rPr lang="en-US" dirty="0"/>
              <a:t>&lt;2&gt;</a:t>
            </a:r>
          </a:p>
          <a:p>
            <a:r>
              <a:rPr lang="ko-KR" altLang="en-US" dirty="0"/>
              <a:t>다음으로 윈도우나 </a:t>
            </a:r>
            <a:r>
              <a:rPr lang="ko-KR" altLang="en-US" dirty="0" err="1"/>
              <a:t>맥중</a:t>
            </a:r>
            <a:r>
              <a:rPr lang="ko-KR" altLang="en-US" dirty="0"/>
              <a:t> 자기가 편한 곳에서 개발 할 수 있다는 점 같아요</a:t>
            </a:r>
            <a:r>
              <a:rPr lang="en-US" altLang="ko-KR" dirty="0"/>
              <a:t>. </a:t>
            </a:r>
            <a:r>
              <a:rPr lang="ko-KR" altLang="en-US" dirty="0"/>
              <a:t>윈도우에서는 </a:t>
            </a:r>
            <a:r>
              <a:rPr lang="ko-KR" altLang="en-US" dirty="0" err="1"/>
              <a:t>비주얼스튜디오를</a:t>
            </a:r>
            <a:r>
              <a:rPr lang="ko-KR" altLang="en-US" baseline="0" dirty="0"/>
              <a:t> 통해 </a:t>
            </a:r>
            <a:r>
              <a:rPr lang="ko-KR" altLang="en-US" baseline="0" dirty="0" err="1"/>
              <a:t>지원을하고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맥에서는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스튜디오를 통해 지원을 하기때문에</a:t>
            </a:r>
            <a:endParaRPr lang="en-US" altLang="ko-KR" baseline="0" dirty="0"/>
          </a:p>
          <a:p>
            <a:r>
              <a:rPr lang="ko-KR" altLang="en-US" baseline="0" dirty="0"/>
              <a:t>내가 사용하고 있는 </a:t>
            </a:r>
            <a:r>
              <a:rPr lang="en-US" altLang="ko-KR" baseline="0" dirty="0"/>
              <a:t>OS</a:t>
            </a:r>
            <a:r>
              <a:rPr lang="ko-KR" altLang="en-US" baseline="0" dirty="0"/>
              <a:t>가 무엇이냐</a:t>
            </a:r>
            <a:r>
              <a:rPr lang="en-US" altLang="ko-KR" baseline="0" dirty="0"/>
              <a:t>, </a:t>
            </a:r>
            <a:r>
              <a:rPr lang="ko-KR" altLang="en-US" baseline="0" dirty="0"/>
              <a:t>컴퓨터가 </a:t>
            </a:r>
            <a:r>
              <a:rPr lang="ko-KR" altLang="en-US" baseline="0" dirty="0" err="1"/>
              <a:t>무엇이냐에따라</a:t>
            </a:r>
            <a:r>
              <a:rPr lang="ko-KR" altLang="en-US" baseline="0" dirty="0"/>
              <a:t> 상관없이 개발할 수 있다 이런 측면이 </a:t>
            </a:r>
            <a:r>
              <a:rPr lang="ko-KR" altLang="en-US" baseline="0" dirty="0" err="1"/>
              <a:t>있구요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en-US" baseline="0" dirty="0"/>
              <a:t>&lt;3&gt;</a:t>
            </a:r>
          </a:p>
          <a:p>
            <a:r>
              <a:rPr lang="ko-KR" altLang="en-US" baseline="0" dirty="0"/>
              <a:t>그리고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개발했을때의</a:t>
            </a:r>
            <a:r>
              <a:rPr lang="ko-KR" altLang="en-US" baseline="0" dirty="0"/>
              <a:t> 장점이 </a:t>
            </a:r>
            <a:r>
              <a:rPr lang="ko-KR" altLang="en-US" baseline="0" dirty="0" err="1"/>
              <a:t>뭐냐면</a:t>
            </a:r>
            <a:r>
              <a:rPr lang="ko-KR" altLang="en-US" baseline="0" dirty="0"/>
              <a:t> 우선 어떤 모바일 어플리케이션을 </a:t>
            </a:r>
            <a:r>
              <a:rPr lang="ko-KR" altLang="en-US" baseline="0" dirty="0" err="1"/>
              <a:t>개발할때</a:t>
            </a:r>
            <a:r>
              <a:rPr lang="ko-KR" altLang="en-US" baseline="0" dirty="0"/>
              <a:t> 보통 안드로이드 앱 개발자랑 </a:t>
            </a:r>
            <a:r>
              <a:rPr lang="en-US" altLang="ko-KR" baseline="0" dirty="0"/>
              <a:t>iOS </a:t>
            </a:r>
            <a:r>
              <a:rPr lang="ko-KR" altLang="en-US" baseline="0" dirty="0"/>
              <a:t>앱 개발자가 </a:t>
            </a:r>
            <a:r>
              <a:rPr lang="ko-KR" altLang="en-US" baseline="0" dirty="0" err="1"/>
              <a:t>따로있어요</a:t>
            </a:r>
            <a:endParaRPr lang="en-US" altLang="ko-KR" baseline="0" dirty="0"/>
          </a:p>
          <a:p>
            <a:r>
              <a:rPr lang="ko-KR" altLang="en-US" baseline="0" dirty="0"/>
              <a:t>한명이 물론 다 </a:t>
            </a:r>
            <a:r>
              <a:rPr lang="ko-KR" altLang="en-US" baseline="0" dirty="0" err="1"/>
              <a:t>할수있으면</a:t>
            </a:r>
            <a:r>
              <a:rPr lang="ko-KR" altLang="en-US" baseline="0" dirty="0"/>
              <a:t> 좋겠지만 결국 한계에 부딪혀서 결국 따로 </a:t>
            </a:r>
            <a:r>
              <a:rPr lang="ko-KR" altLang="en-US" baseline="0" dirty="0" err="1"/>
              <a:t>할수밖에없겠구나</a:t>
            </a:r>
            <a:r>
              <a:rPr lang="ko-KR" altLang="en-US" baseline="0" dirty="0"/>
              <a:t> 하는 생각을 가질 수 </a:t>
            </a:r>
            <a:r>
              <a:rPr lang="ko-KR" altLang="en-US" baseline="0" dirty="0" err="1"/>
              <a:t>밖에없어요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왜냐면 공통된 로직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예를들어서</a:t>
            </a:r>
            <a:r>
              <a:rPr lang="ko-KR" altLang="en-US" baseline="0" dirty="0"/>
              <a:t> 로그인을 한다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로그인을 만든다고 생각해보면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서버와 통신해서 정보들을 주고 </a:t>
            </a:r>
            <a:r>
              <a:rPr lang="ko-KR" altLang="en-US" baseline="0" dirty="0" err="1"/>
              <a:t>받게될거잖아요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그래서 로그인을 만들려고 보니까</a:t>
            </a:r>
            <a:endParaRPr lang="en-US" altLang="ko-KR" baseline="0" dirty="0"/>
          </a:p>
          <a:p>
            <a:r>
              <a:rPr lang="ko-KR" altLang="en-US" baseline="0" dirty="0"/>
              <a:t>한명이 안드로이드 로그인을 </a:t>
            </a:r>
            <a:r>
              <a:rPr lang="ko-KR" altLang="en-US" baseline="0" dirty="0" err="1"/>
              <a:t>개발해야하고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한명은 또 </a:t>
            </a:r>
            <a:r>
              <a:rPr lang="en-US" altLang="ko-KR" baseline="0" dirty="0"/>
              <a:t>iOS </a:t>
            </a:r>
            <a:r>
              <a:rPr lang="ko-KR" altLang="en-US" baseline="0" dirty="0"/>
              <a:t>로그인을 </a:t>
            </a:r>
            <a:r>
              <a:rPr lang="ko-KR" altLang="en-US" baseline="0" dirty="0" err="1"/>
              <a:t>개발해야하네요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그럼 그 뜻은 각 로그인과 관련된 모듈 라이브러리를 </a:t>
            </a:r>
            <a:r>
              <a:rPr lang="ko-KR" altLang="en-US" baseline="0" dirty="0" err="1"/>
              <a:t>두번</a:t>
            </a:r>
            <a:r>
              <a:rPr lang="ko-KR" altLang="en-US" baseline="0" dirty="0"/>
              <a:t> 따로따로 </a:t>
            </a:r>
            <a:r>
              <a:rPr lang="ko-KR" altLang="en-US" baseline="0" dirty="0" err="1"/>
              <a:t>만들어야한다는</a:t>
            </a:r>
            <a:r>
              <a:rPr lang="ko-KR" altLang="en-US" baseline="0" dirty="0"/>
              <a:t> 뜻이 되겠죠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그러다보니까</a:t>
            </a:r>
            <a:r>
              <a:rPr lang="ko-KR" altLang="en-US" baseline="0" dirty="0"/>
              <a:t> 짜증이 </a:t>
            </a:r>
            <a:r>
              <a:rPr lang="ko-KR" altLang="en-US" baseline="0" dirty="0" err="1"/>
              <a:t>나기시작하는거에요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왜냐</a:t>
            </a:r>
            <a:r>
              <a:rPr lang="en-US" altLang="ko-KR" baseline="0" dirty="0"/>
              <a:t>? </a:t>
            </a:r>
            <a:r>
              <a:rPr lang="ko-KR" altLang="en-US" baseline="0" dirty="0"/>
              <a:t>뭐 </a:t>
            </a:r>
            <a:r>
              <a:rPr lang="ko-KR" altLang="en-US" baseline="0" dirty="0" err="1"/>
              <a:t>구몬으로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예를들면</a:t>
            </a:r>
            <a:r>
              <a:rPr lang="ko-KR" altLang="en-US" baseline="0" dirty="0"/>
              <a:t> 여러분들이 </a:t>
            </a:r>
            <a:r>
              <a:rPr lang="ko-KR" altLang="en-US" baseline="0" dirty="0" err="1"/>
              <a:t>구몬숙제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더하기빼기</a:t>
            </a:r>
            <a:r>
              <a:rPr lang="ko-KR" altLang="en-US" baseline="0" dirty="0"/>
              <a:t> 문제 엄청 열심히 풀어갔어요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근데 </a:t>
            </a:r>
            <a:r>
              <a:rPr lang="ko-KR" altLang="en-US" baseline="0" dirty="0" err="1"/>
              <a:t>구몬선생님이</a:t>
            </a:r>
            <a:r>
              <a:rPr lang="ko-KR" altLang="en-US" baseline="0" dirty="0"/>
              <a:t> 채점을 이렇게 막 하시더니</a:t>
            </a:r>
            <a:endParaRPr lang="en-US" altLang="ko-KR" baseline="0" dirty="0"/>
          </a:p>
          <a:p>
            <a:r>
              <a:rPr lang="ko-KR" altLang="en-US" baseline="0" dirty="0"/>
              <a:t>또 풀어오라고 </a:t>
            </a:r>
            <a:r>
              <a:rPr lang="ko-KR" altLang="en-US" baseline="0" dirty="0" err="1"/>
              <a:t>하잖아요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그럼 </a:t>
            </a:r>
            <a:r>
              <a:rPr lang="ko-KR" altLang="en-US" baseline="0" dirty="0" err="1"/>
              <a:t>열이받죠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마찬가지로 </a:t>
            </a:r>
            <a:r>
              <a:rPr lang="ko-KR" altLang="en-US" baseline="0" dirty="0" err="1"/>
              <a:t>같은일을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여러번한다는건</a:t>
            </a:r>
            <a:r>
              <a:rPr lang="ko-KR" altLang="en-US" baseline="0" dirty="0"/>
              <a:t> 물론 그 내부는 </a:t>
            </a:r>
            <a:r>
              <a:rPr lang="ko-KR" altLang="en-US" baseline="0" dirty="0" err="1"/>
              <a:t>다를수도있고</a:t>
            </a:r>
            <a:r>
              <a:rPr lang="ko-KR" altLang="en-US" baseline="0" dirty="0"/>
              <a:t> 과정이야 다를 수 있겠지만 </a:t>
            </a:r>
            <a:r>
              <a:rPr lang="ko-KR" altLang="en-US" baseline="0" dirty="0" err="1"/>
              <a:t>짜증나는일이</a:t>
            </a:r>
            <a:r>
              <a:rPr lang="ko-KR" altLang="en-US" baseline="0" dirty="0"/>
              <a:t> 아니라고 할 수는 </a:t>
            </a:r>
            <a:r>
              <a:rPr lang="ko-KR" altLang="en-US" baseline="0" dirty="0" err="1"/>
              <a:t>없을거에요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근데 또 생각해봐야하는게 로그인만 만든다고 끝이 </a:t>
            </a:r>
            <a:r>
              <a:rPr lang="ko-KR" altLang="en-US" baseline="0" dirty="0" err="1"/>
              <a:t>아니잖아요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서버에서 또 정보가 뭐 </a:t>
            </a:r>
            <a:r>
              <a:rPr lang="en-US" altLang="ko-KR" baseline="0" dirty="0"/>
              <a:t>JSON</a:t>
            </a:r>
            <a:r>
              <a:rPr lang="ko-KR" altLang="en-US" baseline="0" dirty="0"/>
              <a:t>형태로 넘어오면 그것도 또 받아서 뷰에 </a:t>
            </a:r>
            <a:r>
              <a:rPr lang="ko-KR" altLang="en-US" baseline="0" dirty="0" err="1"/>
              <a:t>적용시켜줘야할것이고</a:t>
            </a:r>
            <a:r>
              <a:rPr lang="en-US" altLang="ko-KR" baseline="0" dirty="0"/>
              <a:t>.. </a:t>
            </a:r>
            <a:r>
              <a:rPr lang="ko-KR" altLang="en-US" baseline="0" dirty="0" err="1"/>
              <a:t>그럼이것도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두번만들어야하고</a:t>
            </a:r>
            <a:endParaRPr lang="en-US" altLang="ko-KR" baseline="0" dirty="0"/>
          </a:p>
          <a:p>
            <a:r>
              <a:rPr lang="ko-KR" altLang="en-US" baseline="0" dirty="0"/>
              <a:t>뭔 기능만 </a:t>
            </a:r>
            <a:r>
              <a:rPr lang="ko-KR" altLang="en-US" baseline="0" dirty="0" err="1"/>
              <a:t>추가하개되면</a:t>
            </a:r>
            <a:r>
              <a:rPr lang="ko-KR" altLang="en-US" baseline="0" dirty="0"/>
              <a:t> 그걸 꼭 두번씩 </a:t>
            </a:r>
            <a:r>
              <a:rPr lang="ko-KR" altLang="en-US" baseline="0" dirty="0" err="1"/>
              <a:t>만들어야해요</a:t>
            </a:r>
            <a:r>
              <a:rPr lang="ko-KR" altLang="en-US" baseline="0" dirty="0"/>
              <a:t> 그러니까 결국에는 힘들어서 나는 못하겠다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나는 뭐 </a:t>
            </a:r>
            <a:r>
              <a:rPr lang="ko-KR" altLang="en-US" baseline="0" dirty="0" err="1"/>
              <a:t>안드로이드만할태니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개발자 </a:t>
            </a:r>
            <a:r>
              <a:rPr lang="ko-KR" altLang="en-US" baseline="0" dirty="0" err="1"/>
              <a:t>뽑아달라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이렇게해서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두명이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되버리거든요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 err="1"/>
              <a:t>근데이제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자마린으로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개발하개되면</a:t>
            </a:r>
            <a:r>
              <a:rPr lang="ko-KR" altLang="en-US" baseline="0" dirty="0"/>
              <a:t> 로그인 자체를 그냥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으로 모듈화 </a:t>
            </a:r>
            <a:r>
              <a:rPr lang="ko-KR" altLang="en-US" baseline="0" dirty="0" err="1"/>
              <a:t>시켜버리면되요</a:t>
            </a:r>
            <a:r>
              <a:rPr lang="ko-KR" altLang="en-US" baseline="0" dirty="0"/>
              <a:t> 역시 </a:t>
            </a:r>
            <a:r>
              <a:rPr lang="ko-KR" altLang="en-US" baseline="0" dirty="0" err="1"/>
              <a:t>서버통신하는</a:t>
            </a:r>
            <a:r>
              <a:rPr lang="ko-KR" altLang="en-US" baseline="0" dirty="0"/>
              <a:t> 라이브러리도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으로 공통적으로 </a:t>
            </a:r>
            <a:r>
              <a:rPr lang="ko-KR" altLang="en-US" baseline="0" dirty="0" err="1"/>
              <a:t>빼버리면</a:t>
            </a:r>
            <a:r>
              <a:rPr lang="ko-KR" altLang="en-US" baseline="0" dirty="0"/>
              <a:t> 되겠죠</a:t>
            </a:r>
            <a:endParaRPr lang="en-US" altLang="ko-KR" baseline="0" dirty="0"/>
          </a:p>
          <a:p>
            <a:r>
              <a:rPr lang="ko-KR" altLang="en-US" baseline="0" dirty="0"/>
              <a:t>그 외에 뭐 이미지를 다운로드 </a:t>
            </a:r>
            <a:r>
              <a:rPr lang="ko-KR" altLang="en-US" baseline="0" dirty="0" err="1"/>
              <a:t>한다던가</a:t>
            </a:r>
            <a:r>
              <a:rPr lang="en-US" altLang="ko-KR" baseline="0" dirty="0"/>
              <a:t>.. </a:t>
            </a:r>
            <a:r>
              <a:rPr lang="ko-KR" altLang="en-US" baseline="0" dirty="0"/>
              <a:t>결제를 </a:t>
            </a:r>
            <a:r>
              <a:rPr lang="ko-KR" altLang="en-US" baseline="0" dirty="0" err="1"/>
              <a:t>한다던가</a:t>
            </a:r>
            <a:r>
              <a:rPr lang="en-US" altLang="ko-KR" baseline="0" dirty="0"/>
              <a:t>.. </a:t>
            </a:r>
            <a:r>
              <a:rPr lang="ko-KR" altLang="en-US" baseline="0" dirty="0" err="1"/>
              <a:t>이런부분도</a:t>
            </a:r>
            <a:r>
              <a:rPr lang="ko-KR" altLang="en-US" baseline="0" dirty="0"/>
              <a:t> 다 공통으로 </a:t>
            </a:r>
            <a:r>
              <a:rPr lang="ko-KR" altLang="en-US" baseline="0" dirty="0" err="1"/>
              <a:t>빼버리는거죠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/>
              <a:t>그리고 한명이 </a:t>
            </a:r>
            <a:r>
              <a:rPr lang="ko-KR" altLang="en-US" baseline="0" dirty="0" err="1"/>
              <a:t>자마린폼즈로</a:t>
            </a:r>
            <a:r>
              <a:rPr lang="ko-KR" altLang="en-US" baseline="0" dirty="0"/>
              <a:t> 개별대응을 다 해주다가 아 이제는 일이 너무 많다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그러면 나는 </a:t>
            </a:r>
            <a:r>
              <a:rPr lang="ko-KR" altLang="en-US" baseline="0" dirty="0" err="1"/>
              <a:t>자마린의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만 </a:t>
            </a:r>
            <a:r>
              <a:rPr lang="ko-KR" altLang="en-US" baseline="0" dirty="0" err="1"/>
              <a:t>맡을게</a:t>
            </a:r>
            <a:r>
              <a:rPr lang="ko-KR" altLang="en-US" baseline="0" dirty="0"/>
              <a:t> 안드로이드 </a:t>
            </a:r>
            <a:r>
              <a:rPr lang="ko-KR" altLang="en-US" baseline="0" dirty="0" err="1"/>
              <a:t>맡을사람</a:t>
            </a:r>
            <a:r>
              <a:rPr lang="en-US" altLang="ko-KR" baseline="0" dirty="0"/>
              <a:t>?</a:t>
            </a:r>
            <a:r>
              <a:rPr lang="ko-KR" altLang="en-US" baseline="0" dirty="0"/>
              <a:t>이 </a:t>
            </a:r>
            <a:r>
              <a:rPr lang="ko-KR" altLang="en-US" baseline="0" dirty="0" err="1"/>
              <a:t>되는거죠</a:t>
            </a:r>
            <a:endParaRPr lang="en-US" altLang="ko-KR" baseline="0" dirty="0"/>
          </a:p>
          <a:p>
            <a:r>
              <a:rPr lang="ko-KR" altLang="en-US" baseline="0" dirty="0"/>
              <a:t>이 말이 뭐가 </a:t>
            </a:r>
            <a:r>
              <a:rPr lang="ko-KR" altLang="en-US" baseline="0" dirty="0" err="1"/>
              <a:t>다르냐면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결국에는 뷰만 </a:t>
            </a:r>
            <a:r>
              <a:rPr lang="ko-KR" altLang="en-US" baseline="0" dirty="0" err="1"/>
              <a:t>분리된거지</a:t>
            </a:r>
            <a:r>
              <a:rPr lang="ko-KR" altLang="en-US" baseline="0" dirty="0"/>
              <a:t> 공통적인 로직은 함께 사용하거든요 이게 엄청 </a:t>
            </a:r>
            <a:r>
              <a:rPr lang="ko-KR" altLang="en-US" baseline="0" dirty="0" err="1"/>
              <a:t>중요한거에요</a:t>
            </a:r>
            <a:r>
              <a:rPr lang="ko-KR" altLang="en-US" baseline="0" dirty="0"/>
              <a:t> 공통된 로직을 </a:t>
            </a:r>
            <a:r>
              <a:rPr lang="ko-KR" altLang="en-US" baseline="0" dirty="0" err="1"/>
              <a:t>두번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세번씩</a:t>
            </a:r>
            <a:r>
              <a:rPr lang="ko-KR" altLang="en-US" baseline="0" dirty="0"/>
              <a:t> 만들 이유가 </a:t>
            </a:r>
            <a:r>
              <a:rPr lang="ko-KR" altLang="en-US" baseline="0" dirty="0" err="1"/>
              <a:t>없어지는거죠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/>
              <a:t>만약에 </a:t>
            </a:r>
            <a:r>
              <a:rPr lang="ko-KR" altLang="en-US" baseline="0" dirty="0" err="1"/>
              <a:t>자마린을</a:t>
            </a:r>
            <a:r>
              <a:rPr lang="ko-KR" altLang="en-US" baseline="0" dirty="0"/>
              <a:t> 사용하지않는다면 이런 로직들을 만드는 사람이 또 </a:t>
            </a:r>
            <a:r>
              <a:rPr lang="ko-KR" altLang="en-US" baseline="0" dirty="0" err="1"/>
              <a:t>각플랫폼별로</a:t>
            </a:r>
            <a:r>
              <a:rPr lang="ko-KR" altLang="en-US" baseline="0" dirty="0"/>
              <a:t> 있어야한다는 것이거든요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이런 부분에 대해서의 여러가지로 비용절감이나 </a:t>
            </a:r>
            <a:endParaRPr lang="en-US" altLang="ko-KR" baseline="0" dirty="0"/>
          </a:p>
          <a:p>
            <a:r>
              <a:rPr lang="ko-KR" altLang="en-US" baseline="0" dirty="0"/>
              <a:t>시간적 절감을 통해서 여러 이점을 가져갈 수 </a:t>
            </a:r>
            <a:r>
              <a:rPr lang="ko-KR" altLang="en-US" baseline="0" dirty="0" err="1"/>
              <a:t>있다는거죠</a:t>
            </a:r>
            <a:r>
              <a:rPr lang="en-US" altLang="ko-KR" baseline="0" dirty="0"/>
              <a:t>. </a:t>
            </a:r>
          </a:p>
          <a:p>
            <a:endParaRPr lang="en-US" baseline="0" dirty="0"/>
          </a:p>
          <a:p>
            <a:r>
              <a:rPr lang="en-US" baseline="0" dirty="0"/>
              <a:t>&lt;4&gt;</a:t>
            </a:r>
          </a:p>
          <a:p>
            <a:r>
              <a:rPr lang="ko-KR" altLang="en-US" baseline="0" dirty="0"/>
              <a:t>그러다 보니 조금 덜 한 노력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한 시간 </a:t>
            </a:r>
            <a:r>
              <a:rPr lang="ko-KR" altLang="en-US" baseline="0" dirty="0" err="1"/>
              <a:t>투자했을때</a:t>
            </a:r>
            <a:r>
              <a:rPr lang="ko-KR" altLang="en-US" baseline="0" dirty="0"/>
              <a:t> 분리된 환경보다 더 효율적으로 많은 일을 처리할 수가 있기때문에 사실 </a:t>
            </a:r>
            <a:r>
              <a:rPr lang="ko-KR" altLang="en-US" baseline="0" dirty="0" err="1"/>
              <a:t>개발을할때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여러가지면에서</a:t>
            </a:r>
            <a:r>
              <a:rPr lang="ko-KR" altLang="en-US" baseline="0" dirty="0"/>
              <a:t> 굉장히 좋은 시너지가 된다</a:t>
            </a:r>
            <a:endParaRPr lang="en-US" altLang="ko-KR" baseline="0" dirty="0"/>
          </a:p>
          <a:p>
            <a:r>
              <a:rPr lang="ko-KR" altLang="en-US" baseline="0" dirty="0" err="1"/>
              <a:t>라고</a:t>
            </a:r>
            <a:r>
              <a:rPr lang="ko-KR" altLang="en-US" baseline="0" dirty="0"/>
              <a:t> 말씀드릴 수 </a:t>
            </a:r>
            <a:r>
              <a:rPr lang="ko-KR" altLang="en-US" baseline="0" dirty="0" err="1"/>
              <a:t>있을것같네요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아 그리고 혹시 </a:t>
            </a:r>
            <a:r>
              <a:rPr lang="en-US" altLang="ko-KR" baseline="0" dirty="0"/>
              <a:t>Slack</a:t>
            </a:r>
            <a:r>
              <a:rPr lang="ko-KR" altLang="en-US" baseline="0" dirty="0"/>
              <a:t>이라는 메신저 프로그램 </a:t>
            </a:r>
            <a:r>
              <a:rPr lang="ko-KR" altLang="en-US" baseline="0" dirty="0" err="1"/>
              <a:t>쓰셔보신분</a:t>
            </a:r>
            <a:r>
              <a:rPr lang="ko-KR" altLang="en-US" baseline="0" dirty="0"/>
              <a:t> 있나요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저도 같은 개발하는 </a:t>
            </a:r>
            <a:r>
              <a:rPr lang="ko-KR" altLang="en-US" baseline="0" dirty="0" err="1"/>
              <a:t>친구들이랑</a:t>
            </a:r>
            <a:r>
              <a:rPr lang="ko-KR" altLang="en-US" baseline="0" dirty="0"/>
              <a:t> 이 프로그램으로 대화를 하는데 </a:t>
            </a:r>
            <a:r>
              <a:rPr lang="en-US" altLang="ko-KR" baseline="0" dirty="0"/>
              <a:t>Slack</a:t>
            </a:r>
            <a:r>
              <a:rPr lang="ko-KR" altLang="en-US" baseline="0" dirty="0"/>
              <a:t>도 </a:t>
            </a:r>
            <a:r>
              <a:rPr lang="ko-KR" altLang="en-US" baseline="0" dirty="0" err="1"/>
              <a:t>자마린으로</a:t>
            </a:r>
            <a:r>
              <a:rPr lang="ko-KR" altLang="en-US" baseline="0" dirty="0"/>
              <a:t> 개발이 되었다고 하더라구요</a:t>
            </a:r>
            <a:endParaRPr lang="en-US" altLang="ko-KR" baseline="0" dirty="0"/>
          </a:p>
          <a:p>
            <a:r>
              <a:rPr lang="ko-KR" altLang="en-US" baseline="0" dirty="0"/>
              <a:t>저도 세션 준비하면서 이것저것 찾아보다가 </a:t>
            </a:r>
            <a:r>
              <a:rPr lang="ko-KR" altLang="en-US" baseline="0" dirty="0" err="1"/>
              <a:t>알게되었네요</a:t>
            </a:r>
            <a:r>
              <a:rPr lang="en-US" altLang="ko-KR" baseline="0" dirty="0"/>
              <a:t>. Slack </a:t>
            </a:r>
            <a:r>
              <a:rPr lang="ko-KR" altLang="en-US" baseline="0" dirty="0"/>
              <a:t>같은 경우도 윈도우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맥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iOs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안드로이드에서 각 플랫폼별로 개발하기 귀찮으니까 </a:t>
            </a:r>
            <a:r>
              <a:rPr lang="ko-KR" altLang="en-US" baseline="0" dirty="0" err="1"/>
              <a:t>자마린으로</a:t>
            </a:r>
            <a:r>
              <a:rPr lang="ko-KR" altLang="en-US" baseline="0" dirty="0"/>
              <a:t> 앱을 </a:t>
            </a:r>
            <a:r>
              <a:rPr lang="ko-KR" altLang="en-US" baseline="0" dirty="0" err="1"/>
              <a:t>개발하게된것같아요</a:t>
            </a:r>
            <a:endParaRPr lang="en-US" altLang="ko-KR" baseline="0" dirty="0"/>
          </a:p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11/27/2016 2:29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&lt;1&gt;</a:t>
            </a:r>
          </a:p>
          <a:p>
            <a:r>
              <a:rPr lang="ko-KR" altLang="en-US" dirty="0"/>
              <a:t>저도 사실 네이티브 앱을 개발하고 싶다는 생각이 들어서 </a:t>
            </a:r>
            <a:r>
              <a:rPr lang="ko-KR" altLang="en-US" dirty="0" err="1"/>
              <a:t>자마린을</a:t>
            </a:r>
            <a:r>
              <a:rPr lang="ko-KR" altLang="en-US" dirty="0"/>
              <a:t> 다뤄보게 </a:t>
            </a:r>
            <a:r>
              <a:rPr lang="ko-KR" altLang="en-US" dirty="0" err="1"/>
              <a:t>되었구요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제가 </a:t>
            </a:r>
            <a:r>
              <a:rPr lang="ko-KR" altLang="en-US" dirty="0" err="1"/>
              <a:t>자마린을</a:t>
            </a:r>
            <a:r>
              <a:rPr lang="ko-KR" altLang="en-US" dirty="0"/>
              <a:t> </a:t>
            </a:r>
            <a:r>
              <a:rPr lang="ko-KR" altLang="en-US" dirty="0" err="1"/>
              <a:t>다뤄보게된</a:t>
            </a:r>
            <a:r>
              <a:rPr lang="ko-KR" altLang="en-US" dirty="0"/>
              <a:t> 계기는 우선 저는 원래 여태까지 고등학교 친구들과 함께 게임개발을 주로 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더 </a:t>
            </a:r>
            <a:r>
              <a:rPr lang="ko-KR" altLang="en-US" dirty="0" err="1"/>
              <a:t>아는거라곤</a:t>
            </a:r>
            <a:r>
              <a:rPr lang="ko-KR" altLang="en-US" dirty="0"/>
              <a:t> </a:t>
            </a:r>
            <a:r>
              <a:rPr lang="ko-KR" altLang="en-US" dirty="0" err="1"/>
              <a:t>웹쪽</a:t>
            </a:r>
            <a:r>
              <a:rPr lang="ko-KR" altLang="en-US" dirty="0"/>
              <a:t> </a:t>
            </a:r>
            <a:r>
              <a:rPr lang="en-US" altLang="ko-KR" dirty="0"/>
              <a:t>HTML5,</a:t>
            </a:r>
            <a:r>
              <a:rPr lang="en-US" altLang="ko-KR" baseline="0" dirty="0"/>
              <a:t> CSS, JS </a:t>
            </a:r>
            <a:r>
              <a:rPr lang="ko-KR" altLang="en-US" baseline="0" dirty="0"/>
              <a:t>밖에 </a:t>
            </a:r>
            <a:r>
              <a:rPr lang="ko-KR" altLang="en-US" baseline="0" dirty="0" err="1"/>
              <a:t>없었거든요</a:t>
            </a:r>
            <a:r>
              <a:rPr lang="en-US" altLang="ko-KR" baseline="0" dirty="0"/>
              <a:t>…</a:t>
            </a:r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3:02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95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이제 </a:t>
            </a:r>
            <a:r>
              <a:rPr lang="ko-KR" altLang="en-US" baseline="0" dirty="0" err="1"/>
              <a:t>자마린을</a:t>
            </a:r>
            <a:r>
              <a:rPr lang="ko-KR" altLang="en-US" baseline="0" dirty="0"/>
              <a:t> 시작하기전에 사실 </a:t>
            </a:r>
            <a:r>
              <a:rPr lang="ko-KR" altLang="en-US" baseline="0" dirty="0" err="1"/>
              <a:t>좋은점만</a:t>
            </a:r>
            <a:r>
              <a:rPr lang="ko-KR" altLang="en-US" baseline="0" dirty="0"/>
              <a:t> 있을 수는 </a:t>
            </a:r>
            <a:r>
              <a:rPr lang="ko-KR" altLang="en-US" baseline="0" dirty="0" err="1"/>
              <a:t>없잖아요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여러분들이 </a:t>
            </a:r>
            <a:r>
              <a:rPr lang="ko-KR" altLang="en-US" baseline="0" dirty="0" err="1"/>
              <a:t>그어떤</a:t>
            </a:r>
            <a:r>
              <a:rPr lang="ko-KR" altLang="en-US" baseline="0" dirty="0"/>
              <a:t> 프로그램을 다루셔도 그 프로그램안에는 분명히 단점 한두가지는 </a:t>
            </a:r>
            <a:r>
              <a:rPr lang="ko-KR" altLang="en-US" baseline="0" dirty="0" err="1"/>
              <a:t>있을거라고</a:t>
            </a:r>
            <a:r>
              <a:rPr lang="ko-KR" altLang="en-US" baseline="0" dirty="0"/>
              <a:t> 생각해요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그런데 단점이 </a:t>
            </a:r>
            <a:r>
              <a:rPr lang="ko-KR" altLang="en-US" baseline="0" dirty="0" err="1"/>
              <a:t>있을때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그단점에</a:t>
            </a:r>
            <a:r>
              <a:rPr lang="ko-KR" altLang="en-US" baseline="0" dirty="0"/>
              <a:t> 대해 알고 </a:t>
            </a:r>
            <a:r>
              <a:rPr lang="ko-KR" altLang="en-US" baseline="0" dirty="0" err="1"/>
              <a:t>시작하는건</a:t>
            </a:r>
            <a:r>
              <a:rPr lang="ko-KR" altLang="en-US" baseline="0" dirty="0"/>
              <a:t> 매우 </a:t>
            </a:r>
            <a:r>
              <a:rPr lang="ko-KR" altLang="en-US" baseline="0" dirty="0" err="1"/>
              <a:t>중요한것같아요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내가 장점과 단점을 같이 알아야 내가 장점을 어떻게 쓸지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그리고 단점을 어떻게 보완하고 내가 어떻게 대응할지에 대해서 미리 알고있어야 되거든요 모든 </a:t>
            </a:r>
            <a:r>
              <a:rPr lang="ko-KR" altLang="en-US" baseline="0" dirty="0" err="1"/>
              <a:t>도구들이라는건</a:t>
            </a:r>
            <a:r>
              <a:rPr lang="ko-KR" altLang="en-US" baseline="0" dirty="0"/>
              <a:t> 대부분 </a:t>
            </a:r>
            <a:r>
              <a:rPr lang="ko-KR" altLang="en-US" baseline="0" dirty="0" err="1"/>
              <a:t>그렇잖아요</a:t>
            </a:r>
            <a:r>
              <a:rPr lang="en-US" altLang="ko-KR" baseline="0" dirty="0"/>
              <a:t>?</a:t>
            </a:r>
          </a:p>
          <a:p>
            <a:endParaRPr lang="en-US" baseline="0" dirty="0"/>
          </a:p>
          <a:p>
            <a:r>
              <a:rPr lang="ko-KR" altLang="en-US" baseline="0" dirty="0"/>
              <a:t>이제 제가 </a:t>
            </a:r>
            <a:r>
              <a:rPr lang="ko-KR" altLang="en-US" baseline="0" dirty="0" err="1"/>
              <a:t>느낀건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뭐냐면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자마린이라는게</a:t>
            </a:r>
            <a:r>
              <a:rPr lang="en-US" altLang="ko-KR" baseline="0" dirty="0"/>
              <a:t>,</a:t>
            </a:r>
            <a:r>
              <a:rPr lang="ko-KR" altLang="en-US" baseline="0" dirty="0"/>
              <a:t> 사실 </a:t>
            </a:r>
            <a:r>
              <a:rPr lang="ko-KR" altLang="en-US" baseline="0" dirty="0" err="1"/>
              <a:t>크로스플랫폼이라는게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무엇이냐면</a:t>
            </a:r>
            <a:r>
              <a:rPr lang="ko-KR" altLang="en-US" baseline="0" dirty="0"/>
              <a:t> 그 위에 네이티브 </a:t>
            </a:r>
            <a:r>
              <a:rPr lang="en-US" altLang="ko-KR" baseline="0" dirty="0"/>
              <a:t>OS</a:t>
            </a:r>
            <a:r>
              <a:rPr lang="ko-KR" altLang="en-US" baseline="0" dirty="0"/>
              <a:t>영역에서 또 한 영역위를 </a:t>
            </a:r>
            <a:r>
              <a:rPr lang="ko-KR" altLang="en-US" baseline="0" dirty="0" err="1"/>
              <a:t>래핑된</a:t>
            </a:r>
            <a:r>
              <a:rPr lang="ko-KR" altLang="en-US" baseline="0" dirty="0"/>
              <a:t> 프레임워크가 </a:t>
            </a:r>
            <a:r>
              <a:rPr lang="ko-KR" altLang="en-US" baseline="0" dirty="0" err="1"/>
              <a:t>차지하는거잖아요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 err="1"/>
              <a:t>그러다보니</a:t>
            </a:r>
            <a:r>
              <a:rPr lang="ko-KR" altLang="en-US" baseline="0" dirty="0"/>
              <a:t> 아무래도 네이티브 언어로 개발된 앱에 비해서는 아주 살짝 </a:t>
            </a:r>
            <a:r>
              <a:rPr lang="ko-KR" altLang="en-US" baseline="0" dirty="0" err="1"/>
              <a:t>느릴수밖에</a:t>
            </a:r>
            <a:r>
              <a:rPr lang="ko-KR" altLang="en-US" baseline="0" dirty="0"/>
              <a:t> 없어요 그렇다고 눈에 </a:t>
            </a:r>
            <a:r>
              <a:rPr lang="ko-KR" altLang="en-US" baseline="0" dirty="0" err="1"/>
              <a:t>띄일정도로</a:t>
            </a:r>
            <a:r>
              <a:rPr lang="ko-KR" altLang="en-US" baseline="0" dirty="0"/>
              <a:t> 막 </a:t>
            </a:r>
            <a:r>
              <a:rPr lang="ko-KR" altLang="en-US" baseline="0" dirty="0" err="1"/>
              <a:t>버벅인다는</a:t>
            </a:r>
            <a:r>
              <a:rPr lang="ko-KR" altLang="en-US" baseline="0" dirty="0"/>
              <a:t>  뜻은 </a:t>
            </a:r>
            <a:r>
              <a:rPr lang="ko-KR" altLang="en-US" baseline="0" dirty="0" err="1"/>
              <a:t>아니구요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슬랙</a:t>
            </a:r>
            <a:r>
              <a:rPr lang="ko-KR" altLang="en-US" baseline="0" dirty="0"/>
              <a:t> 느리다는 생각 </a:t>
            </a:r>
            <a:r>
              <a:rPr lang="ko-KR" altLang="en-US" baseline="0" dirty="0" err="1"/>
              <a:t>잘안하잖아요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 err="1"/>
              <a:t>쓸수는</a:t>
            </a:r>
            <a:r>
              <a:rPr lang="ko-KR" altLang="en-US" baseline="0" dirty="0"/>
              <a:t> 있으나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네이티브 앱 개발자가 보기에는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어</a:t>
            </a:r>
            <a:r>
              <a:rPr lang="en-US" altLang="ko-KR" baseline="0" dirty="0"/>
              <a:t>? </a:t>
            </a:r>
            <a:r>
              <a:rPr lang="ko-KR" altLang="en-US" baseline="0" dirty="0"/>
              <a:t>좀 </a:t>
            </a:r>
            <a:r>
              <a:rPr lang="ko-KR" altLang="en-US" baseline="0" dirty="0" err="1"/>
              <a:t>느린거같은데</a:t>
            </a:r>
            <a:r>
              <a:rPr lang="en-US" altLang="ko-KR" baseline="0" dirty="0"/>
              <a:t>? </a:t>
            </a:r>
            <a:r>
              <a:rPr lang="ko-KR" altLang="en-US" baseline="0" dirty="0"/>
              <a:t>이런 느낌이 </a:t>
            </a:r>
            <a:r>
              <a:rPr lang="ko-KR" altLang="en-US" baseline="0" dirty="0" err="1"/>
              <a:t>올수도</a:t>
            </a:r>
            <a:r>
              <a:rPr lang="ko-KR" altLang="en-US" baseline="0" dirty="0"/>
              <a:t>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근데 이런 네이티브 앱 개발을 안해보신 분이라면 사실 거의 체감이 </a:t>
            </a:r>
            <a:r>
              <a:rPr lang="ko-KR" altLang="en-US" baseline="0" dirty="0" err="1"/>
              <a:t>안될정도라고</a:t>
            </a:r>
            <a:r>
              <a:rPr lang="ko-KR" altLang="en-US" baseline="0" dirty="0"/>
              <a:t> 생각하시면 </a:t>
            </a:r>
            <a:r>
              <a:rPr lang="ko-KR" altLang="en-US" baseline="0" dirty="0" err="1"/>
              <a:t>될정도</a:t>
            </a:r>
            <a:r>
              <a:rPr lang="ko-KR" altLang="en-US" baseline="0" dirty="0"/>
              <a:t> 입니다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그정도</a:t>
            </a:r>
            <a:r>
              <a:rPr lang="en-US" altLang="ko-KR" baseline="0" dirty="0"/>
              <a:t>? </a:t>
            </a:r>
            <a:r>
              <a:rPr lang="ko-KR" altLang="en-US" baseline="0" dirty="0" err="1"/>
              <a:t>여튼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그정도였구요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&lt;2&gt;</a:t>
            </a:r>
          </a:p>
          <a:p>
            <a:r>
              <a:rPr lang="ko-KR" altLang="en-US" baseline="0" dirty="0"/>
              <a:t>그리고 이제 </a:t>
            </a:r>
            <a:r>
              <a:rPr lang="en-US" altLang="ko-KR" baseline="0" dirty="0"/>
              <a:t>iOS</a:t>
            </a:r>
            <a:r>
              <a:rPr lang="ko-KR" altLang="en-US" baseline="0" dirty="0"/>
              <a:t>와 안드로이드를 공통적으로 대응 한다고 하지만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같이 대응한다고 하지만 안드로이드와 </a:t>
            </a:r>
            <a:r>
              <a:rPr lang="en-US" altLang="ko-KR" baseline="0" dirty="0"/>
              <a:t>iOS, </a:t>
            </a:r>
            <a:r>
              <a:rPr lang="ko-KR" altLang="en-US" baseline="0" dirty="0" err="1"/>
              <a:t>윈도우모바일은</a:t>
            </a:r>
            <a:r>
              <a:rPr lang="ko-KR" altLang="en-US" baseline="0" dirty="0"/>
              <a:t> 사실 태생적으로 많이 다르다고 생각하시면 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저희가 그냥 </a:t>
            </a:r>
            <a:r>
              <a:rPr lang="ko-KR" altLang="en-US" baseline="0" dirty="0" err="1"/>
              <a:t>얼핏봐도</a:t>
            </a:r>
            <a:r>
              <a:rPr lang="ko-KR" altLang="en-US" baseline="0" dirty="0"/>
              <a:t> 앱이 많이 </a:t>
            </a:r>
            <a:r>
              <a:rPr lang="ko-KR" altLang="en-US" baseline="0" dirty="0" err="1"/>
              <a:t>다르잖아요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예를 들면 안드로이드의 경우에는 우측하단에 물리적으로 </a:t>
            </a:r>
            <a:r>
              <a:rPr lang="ko-KR" altLang="en-US" baseline="0" dirty="0" err="1"/>
              <a:t>하드웨적으로</a:t>
            </a:r>
            <a:r>
              <a:rPr lang="ko-KR" altLang="en-US" baseline="0" dirty="0"/>
              <a:t> 백버튼이 따로 존재하거나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스크린의 우측하단에 따로 백버튼이 뜨죠</a:t>
            </a:r>
            <a:r>
              <a:rPr lang="en-US" altLang="ko-KR" baseline="0" dirty="0"/>
              <a:t>, IOS</a:t>
            </a:r>
            <a:r>
              <a:rPr lang="ko-KR" altLang="en-US" baseline="0" dirty="0"/>
              <a:t>의 경우에는 좌측 상단에 백버튼이 존재하지요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애플과 구글이 추구하는 </a:t>
            </a:r>
            <a:r>
              <a:rPr lang="ko-KR" altLang="en-US" baseline="0" dirty="0" err="1"/>
              <a:t>디자인적인</a:t>
            </a:r>
            <a:r>
              <a:rPr lang="ko-KR" altLang="en-US" baseline="0" dirty="0"/>
              <a:t> 철학도 사실 굉장히 많이 다르기 때문에 앱이 전체적으로 많이 </a:t>
            </a:r>
            <a:r>
              <a:rPr lang="ko-KR" altLang="en-US" baseline="0" dirty="0" err="1"/>
              <a:t>다를수밖에</a:t>
            </a:r>
            <a:r>
              <a:rPr lang="ko-KR" altLang="en-US" baseline="0" dirty="0"/>
              <a:t> 없습니다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뭐 버튼에 </a:t>
            </a:r>
            <a:r>
              <a:rPr lang="ko-KR" altLang="en-US" baseline="0" dirty="0" err="1"/>
              <a:t>모양이라던지</a:t>
            </a:r>
            <a:r>
              <a:rPr lang="ko-KR" altLang="en-US" baseline="0" dirty="0"/>
              <a:t> 기본적인 </a:t>
            </a:r>
            <a:r>
              <a:rPr lang="ko-KR" altLang="en-US" baseline="0" dirty="0" err="1"/>
              <a:t>색깔이라던지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그런게</a:t>
            </a:r>
            <a:r>
              <a:rPr lang="ko-KR" altLang="en-US" baseline="0" dirty="0"/>
              <a:t> 많이 </a:t>
            </a:r>
            <a:r>
              <a:rPr lang="ko-KR" altLang="en-US" baseline="0" dirty="0" err="1"/>
              <a:t>다르다보니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자마린을</a:t>
            </a:r>
            <a:r>
              <a:rPr lang="ko-KR" altLang="en-US" baseline="0" dirty="0"/>
              <a:t> 사용하시더라도 그런 차이점은 </a:t>
            </a:r>
            <a:r>
              <a:rPr lang="ko-KR" altLang="en-US" baseline="0" dirty="0" err="1"/>
              <a:t>나타날수밖에</a:t>
            </a:r>
            <a:r>
              <a:rPr lang="ko-KR" altLang="en-US" baseline="0" dirty="0"/>
              <a:t> 없어요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뭐 버튼모양은 확실히 차이가 나죠</a:t>
            </a:r>
            <a:r>
              <a:rPr lang="en-US" altLang="ko-KR" baseline="0" dirty="0"/>
              <a:t>?</a:t>
            </a:r>
          </a:p>
          <a:p>
            <a:r>
              <a:rPr lang="en-US" baseline="0" dirty="0"/>
              <a:t>iOS</a:t>
            </a:r>
            <a:r>
              <a:rPr lang="ko-KR" altLang="en-US" baseline="0" dirty="0"/>
              <a:t>의 경우에는 파란색 볼드폰트가 버튼으로 처리되고있고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안드로이드같은경우는</a:t>
            </a:r>
            <a:r>
              <a:rPr lang="ko-KR" altLang="en-US" baseline="0" dirty="0"/>
              <a:t> 버튼이 찰흙같은 회색버튼에 흰색 글씨로 버튼이 처리가 되고있죠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그래서 제가 간단하게 예시를 하나 보여드리자면</a:t>
            </a:r>
            <a:r>
              <a:rPr lang="en-US" altLang="ko-KR" baseline="0" dirty="0"/>
              <a:t>,</a:t>
            </a: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11/27/2016 2:50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285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 사진을 보시면 왼쪽이 </a:t>
            </a:r>
            <a:r>
              <a:rPr lang="en-US" altLang="ko-KR" baseline="0" dirty="0"/>
              <a:t>iOS, </a:t>
            </a:r>
            <a:r>
              <a:rPr lang="ko-KR" altLang="en-US" baseline="0" dirty="0"/>
              <a:t>중간이 안드로이드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오른쪽이 이제 윈도우 모바일인데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하나의 똑같은 화면을</a:t>
            </a:r>
            <a:endParaRPr lang="en-US" altLang="ko-KR" baseline="0" dirty="0"/>
          </a:p>
          <a:p>
            <a:r>
              <a:rPr lang="ko-KR" altLang="en-US" baseline="0" dirty="0"/>
              <a:t>각 디바이스에 </a:t>
            </a:r>
            <a:r>
              <a:rPr lang="ko-KR" altLang="en-US" baseline="0" dirty="0" err="1"/>
              <a:t>띄웠을때를</a:t>
            </a:r>
            <a:r>
              <a:rPr lang="ko-KR" altLang="en-US" baseline="0" dirty="0"/>
              <a:t> 기준으로 </a:t>
            </a:r>
            <a:r>
              <a:rPr lang="ko-KR" altLang="en-US" baseline="0" dirty="0" err="1"/>
              <a:t>생각해보는거에요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띄웠을때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ios</a:t>
            </a:r>
            <a:r>
              <a:rPr lang="ko-KR" altLang="en-US" baseline="0" dirty="0"/>
              <a:t>의 경우에는 애플의 정책상 흰색화면이 </a:t>
            </a:r>
            <a:r>
              <a:rPr lang="ko-KR" altLang="en-US" baseline="0" dirty="0" err="1"/>
              <a:t>나오구요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안드로이드는 뭔가 </a:t>
            </a:r>
            <a:r>
              <a:rPr lang="ko-KR" altLang="en-US" baseline="0" dirty="0" err="1"/>
              <a:t>그라데이션이</a:t>
            </a:r>
            <a:r>
              <a:rPr lang="ko-KR" altLang="en-US" baseline="0" dirty="0"/>
              <a:t> 존재하는 검은 화면이 나오고요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ko-KR" altLang="en-US" baseline="0" dirty="0" err="1"/>
              <a:t>윈도우모바일은</a:t>
            </a:r>
            <a:r>
              <a:rPr lang="ko-KR" altLang="en-US" baseline="0" dirty="0"/>
              <a:t> 아예 시꺼먼 검정색이 나오죠</a:t>
            </a:r>
            <a:endParaRPr lang="en-US" altLang="ko-KR" baseline="0" dirty="0"/>
          </a:p>
          <a:p>
            <a:r>
              <a:rPr lang="ko-KR" altLang="en-US" baseline="0" dirty="0"/>
              <a:t>또 </a:t>
            </a:r>
            <a:r>
              <a:rPr lang="ko-KR" altLang="en-US" baseline="0" dirty="0" err="1"/>
              <a:t>잘보시면</a:t>
            </a:r>
            <a:r>
              <a:rPr lang="ko-KR" altLang="en-US" baseline="0" dirty="0"/>
              <a:t> 디스플레이 화면 </a:t>
            </a:r>
            <a:r>
              <a:rPr lang="ko-KR" altLang="en-US" baseline="0" dirty="0" err="1"/>
              <a:t>크기라던지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</a:t>
            </a:r>
            <a:r>
              <a:rPr lang="ko-KR" altLang="en-US" baseline="0" dirty="0" err="1"/>
              <a:t>폰트라던지</a:t>
            </a:r>
            <a:r>
              <a:rPr lang="en-US" altLang="ko-KR" baseline="0" dirty="0"/>
              <a:t> </a:t>
            </a:r>
            <a:r>
              <a:rPr lang="ko-KR" altLang="en-US" baseline="0" dirty="0"/>
              <a:t>뭐 </a:t>
            </a:r>
            <a:r>
              <a:rPr lang="ko-KR" altLang="en-US" baseline="0" dirty="0" err="1"/>
              <a:t>이런것들</a:t>
            </a:r>
            <a:r>
              <a:rPr lang="ko-KR" altLang="en-US" baseline="0" dirty="0"/>
              <a:t> 때문에 디자인이 전체적으로 살짝 다릅니다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예를들면</a:t>
            </a:r>
            <a:r>
              <a:rPr lang="ko-KR" altLang="en-US" baseline="0" dirty="0"/>
              <a:t> 저 세이브 로드 버튼들을 보시면 제가 </a:t>
            </a:r>
            <a:r>
              <a:rPr lang="ko-KR" altLang="en-US" baseline="0" dirty="0" err="1"/>
              <a:t>말씀드렸던것처럼</a:t>
            </a:r>
            <a:r>
              <a:rPr lang="ko-KR" altLang="en-US" baseline="0" dirty="0"/>
              <a:t> 애플은 파란색 폰트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안드로이는</a:t>
            </a:r>
            <a:r>
              <a:rPr lang="ko-KR" altLang="en-US" baseline="0" dirty="0"/>
              <a:t> 회색 버튼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윈도우는 아예 시꺼먼 </a:t>
            </a:r>
            <a:r>
              <a:rPr lang="ko-KR" altLang="en-US" baseline="0" dirty="0" err="1"/>
              <a:t>버튼이나오죠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또 텍스트를 입력하는 저런 필드들도 디자인이 각각 달라요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웹개발하실때도</a:t>
            </a:r>
            <a:r>
              <a:rPr lang="ko-KR" altLang="en-US" baseline="0" dirty="0"/>
              <a:t> 익스플로러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엣지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크롬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파이어폭스등등</a:t>
            </a:r>
            <a:r>
              <a:rPr lang="ko-KR" altLang="en-US" baseline="0" dirty="0"/>
              <a:t> 저희가 다 최대한 맞추려고 노력은 하지만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완벽하게 </a:t>
            </a:r>
            <a:r>
              <a:rPr lang="ko-KR" altLang="en-US" baseline="0" dirty="0" err="1"/>
              <a:t>맞출수없다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라는건</a:t>
            </a:r>
            <a:r>
              <a:rPr lang="ko-KR" altLang="en-US" baseline="0" dirty="0"/>
              <a:t> 다들 인정하고 </a:t>
            </a:r>
            <a:r>
              <a:rPr lang="ko-KR" altLang="en-US" baseline="0" dirty="0" err="1"/>
              <a:t>가잖아요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예 그래서 이제 그렇게 각각 맞추려고 </a:t>
            </a:r>
            <a:r>
              <a:rPr lang="ko-KR" altLang="en-US" baseline="0" dirty="0" err="1"/>
              <a:t>노력을하게되는데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그런것처럼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자마린도</a:t>
            </a:r>
            <a:r>
              <a:rPr lang="ko-KR" altLang="en-US" baseline="0" dirty="0"/>
              <a:t> 역시 각각 어느정도는 맞추려는 노력이 </a:t>
            </a:r>
            <a:r>
              <a:rPr lang="ko-KR" altLang="en-US" baseline="0" dirty="0" err="1"/>
              <a:t>필요할것같다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아니면 나는 아예 그런 노력도 귀찮다 나는 그냥 근데 사실 </a:t>
            </a:r>
            <a:r>
              <a:rPr lang="ko-KR" altLang="en-US" baseline="0" dirty="0" err="1"/>
              <a:t>자마린으로</a:t>
            </a:r>
            <a:r>
              <a:rPr lang="ko-KR" altLang="en-US" baseline="0" dirty="0"/>
              <a:t> 그냥 기본 상태로 빌드를 해보시면 아시겠지만</a:t>
            </a:r>
            <a:endParaRPr lang="en-US" altLang="ko-KR" baseline="0" dirty="0"/>
          </a:p>
          <a:p>
            <a:r>
              <a:rPr lang="ko-KR" altLang="en-US" baseline="0" dirty="0"/>
              <a:t> 각자 개별적으로 환경에 맞춰서 </a:t>
            </a:r>
            <a:r>
              <a:rPr lang="en-US" altLang="ko-KR" baseline="0" dirty="0" err="1"/>
              <a:t>ui</a:t>
            </a:r>
            <a:r>
              <a:rPr lang="ko-KR" altLang="en-US" baseline="0" dirty="0"/>
              <a:t>가 녹아 </a:t>
            </a:r>
            <a:r>
              <a:rPr lang="ko-KR" altLang="en-US" baseline="0" dirty="0" err="1"/>
              <a:t>들어가있어서</a:t>
            </a:r>
            <a:r>
              <a:rPr lang="ko-KR" altLang="en-US" baseline="0" dirty="0"/>
              <a:t> 사실 그냥 </a:t>
            </a:r>
            <a:r>
              <a:rPr lang="ko-KR" altLang="en-US" baseline="0" dirty="0" err="1"/>
              <a:t>내비둬도</a:t>
            </a:r>
            <a:r>
              <a:rPr lang="ko-KR" altLang="en-US" baseline="0" dirty="0"/>
              <a:t> 그렇게 어색하지는 않아요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폼즈가</a:t>
            </a:r>
            <a:r>
              <a:rPr lang="ko-KR" altLang="en-US" baseline="0" dirty="0"/>
              <a:t> 사실 </a:t>
            </a:r>
            <a:r>
              <a:rPr lang="ko-KR" altLang="en-US" baseline="0" dirty="0" err="1"/>
              <a:t>이런것들을</a:t>
            </a:r>
            <a:r>
              <a:rPr lang="ko-KR" altLang="en-US" baseline="0" dirty="0"/>
              <a:t> 굉장히 잘 </a:t>
            </a:r>
            <a:r>
              <a:rPr lang="ko-KR" altLang="en-US" baseline="0" dirty="0" err="1"/>
              <a:t>맞춰놓았어요</a:t>
            </a:r>
            <a:r>
              <a:rPr lang="ko-KR" altLang="en-US" baseline="0" dirty="0"/>
              <a:t> 그 </a:t>
            </a:r>
            <a:r>
              <a:rPr lang="en-US" altLang="ko-KR" baseline="0" dirty="0"/>
              <a:t>OS</a:t>
            </a:r>
            <a:r>
              <a:rPr lang="ko-KR" altLang="en-US" baseline="0" dirty="0"/>
              <a:t>가 지원하는 </a:t>
            </a:r>
            <a:r>
              <a:rPr lang="en-US" altLang="ko-KR" baseline="0" dirty="0"/>
              <a:t>GUI</a:t>
            </a:r>
            <a:r>
              <a:rPr lang="ko-KR" altLang="en-US" baseline="0" dirty="0"/>
              <a:t>의 특성을 자연스럽게 녹게 만들었기 때문에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그냥 </a:t>
            </a:r>
            <a:r>
              <a:rPr lang="ko-KR" altLang="en-US" baseline="0" dirty="0" err="1"/>
              <a:t>동일하개</a:t>
            </a:r>
            <a:r>
              <a:rPr lang="ko-KR" altLang="en-US" baseline="0" dirty="0"/>
              <a:t> 만들어도 뭐 각자 </a:t>
            </a:r>
            <a:r>
              <a:rPr lang="ko-KR" altLang="en-US" baseline="0" dirty="0" err="1"/>
              <a:t>보여지는건</a:t>
            </a:r>
            <a:r>
              <a:rPr lang="ko-KR" altLang="en-US" baseline="0" dirty="0"/>
              <a:t> 다르지만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어색함없이 각자 </a:t>
            </a:r>
            <a:r>
              <a:rPr lang="ko-KR" altLang="en-US" baseline="0" dirty="0" err="1"/>
              <a:t>이쁘게</a:t>
            </a:r>
            <a:r>
              <a:rPr lang="ko-KR" altLang="en-US" baseline="0" dirty="0"/>
              <a:t> 보여집니다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그냥 사실 </a:t>
            </a:r>
            <a:r>
              <a:rPr lang="ko-KR" altLang="en-US" baseline="0" dirty="0" err="1"/>
              <a:t>고민안하시고</a:t>
            </a:r>
            <a:r>
              <a:rPr lang="ko-KR" altLang="en-US" baseline="0" dirty="0"/>
              <a:t> 바로 쓰셔도 </a:t>
            </a:r>
            <a:r>
              <a:rPr lang="ko-KR" altLang="en-US" baseline="0" dirty="0" err="1"/>
              <a:t>될정도라고</a:t>
            </a:r>
            <a:r>
              <a:rPr lang="ko-KR" altLang="en-US" baseline="0" dirty="0"/>
              <a:t> 보시면 </a:t>
            </a:r>
            <a:r>
              <a:rPr lang="ko-KR" altLang="en-US" baseline="0" dirty="0" err="1"/>
              <a:t>되요</a:t>
            </a:r>
            <a:r>
              <a:rPr lang="ko-KR" altLang="en-US" baseline="0" dirty="0"/>
              <a:t> 제가 느끼기에는</a:t>
            </a:r>
            <a:endParaRPr lang="en-US" altLang="ko-KR" baseline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2:56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190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또 하나 </a:t>
            </a:r>
            <a:r>
              <a:rPr lang="ko-KR" altLang="en-US" baseline="0" dirty="0" err="1"/>
              <a:t>아셔야</a:t>
            </a:r>
            <a:r>
              <a:rPr lang="ko-KR" altLang="en-US" baseline="0" dirty="0"/>
              <a:t> 할 점은 이제 다른 소프트웨어 </a:t>
            </a:r>
            <a:r>
              <a:rPr lang="ko-KR" altLang="en-US" baseline="0" dirty="0" err="1"/>
              <a:t>개발하실때</a:t>
            </a:r>
            <a:r>
              <a:rPr lang="ko-KR" altLang="en-US" baseline="0" dirty="0"/>
              <a:t> </a:t>
            </a:r>
            <a:r>
              <a:rPr lang="en-US" altLang="ko-KR" baseline="0" dirty="0"/>
              <a:t>MVC </a:t>
            </a:r>
            <a:r>
              <a:rPr lang="ko-KR" altLang="en-US" baseline="0" dirty="0"/>
              <a:t>패턴이라고 다들 </a:t>
            </a:r>
            <a:r>
              <a:rPr lang="ko-KR" altLang="en-US" baseline="0" dirty="0" err="1"/>
              <a:t>들어보셨을거에요</a:t>
            </a:r>
            <a:r>
              <a:rPr lang="ko-KR" altLang="en-US" baseline="0" dirty="0"/>
              <a:t> </a:t>
            </a:r>
            <a:r>
              <a:rPr lang="en-US" altLang="ko-KR" baseline="0" dirty="0"/>
              <a:t>MVC</a:t>
            </a:r>
            <a:r>
              <a:rPr lang="ko-KR" altLang="en-US" baseline="0" dirty="0"/>
              <a:t>패턴을 많이 사용을 해서 </a:t>
            </a:r>
            <a:r>
              <a:rPr lang="en-US" altLang="ko-KR" baseline="0" dirty="0"/>
              <a:t>Model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View </a:t>
            </a:r>
            <a:r>
              <a:rPr lang="ko-KR" altLang="en-US" baseline="0" dirty="0"/>
              <a:t>그리고 </a:t>
            </a:r>
            <a:r>
              <a:rPr lang="en-US" altLang="ko-KR" baseline="0" dirty="0" err="1"/>
              <a:t>Controler</a:t>
            </a:r>
            <a:r>
              <a:rPr lang="ko-KR" altLang="en-US" baseline="0" dirty="0"/>
              <a:t>을 구분한다</a:t>
            </a:r>
            <a:r>
              <a:rPr lang="en-US" altLang="ko-KR" baseline="0" dirty="0"/>
              <a:t> </a:t>
            </a:r>
            <a:r>
              <a:rPr lang="ko-KR" altLang="en-US" baseline="0" dirty="0"/>
              <a:t>뭐 </a:t>
            </a:r>
            <a:r>
              <a:rPr lang="ko-KR" altLang="en-US" baseline="0" dirty="0" err="1"/>
              <a:t>이런식으로</a:t>
            </a:r>
            <a:r>
              <a:rPr lang="ko-KR" altLang="en-US" baseline="0" dirty="0"/>
              <a:t> 개발을 많이 </a:t>
            </a:r>
            <a:r>
              <a:rPr lang="ko-KR" altLang="en-US" baseline="0" dirty="0" err="1"/>
              <a:t>하시잖아요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근데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폼즈는</a:t>
            </a:r>
            <a:r>
              <a:rPr lang="ko-KR" altLang="en-US" baseline="0" dirty="0"/>
              <a:t> 사실 </a:t>
            </a:r>
            <a:r>
              <a:rPr lang="en-US" altLang="ko-KR" baseline="0" dirty="0"/>
              <a:t>MVC</a:t>
            </a:r>
            <a:r>
              <a:rPr lang="ko-KR" altLang="en-US" baseline="0" dirty="0"/>
              <a:t>패턴을 사용하지 않습니다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자마린의</a:t>
            </a:r>
            <a:r>
              <a:rPr lang="ko-KR" altLang="en-US" baseline="0" dirty="0"/>
              <a:t> 경우에는 </a:t>
            </a:r>
            <a:r>
              <a:rPr lang="en-US" altLang="ko-KR" baseline="0" dirty="0"/>
              <a:t>MVVM</a:t>
            </a:r>
            <a:r>
              <a:rPr lang="ko-KR" altLang="en-US" baseline="0" dirty="0"/>
              <a:t>이라는 패턴을 사용하고있습니다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 </a:t>
            </a:r>
            <a:r>
              <a:rPr lang="en-US" altLang="ko-KR" baseline="0" dirty="0"/>
              <a:t>MVVM</a:t>
            </a:r>
            <a:r>
              <a:rPr lang="ko-KR" altLang="en-US" baseline="0" dirty="0"/>
              <a:t>의 패턴에 대한 내용이 어느정도 이해되지 않으시면 사실 </a:t>
            </a:r>
            <a:r>
              <a:rPr lang="ko-KR" altLang="en-US" baseline="0" dirty="0" err="1"/>
              <a:t>자마린으로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개발하실때에</a:t>
            </a:r>
            <a:r>
              <a:rPr lang="ko-KR" altLang="en-US" baseline="0" dirty="0"/>
              <a:t> 있어서 어려움을 겪으실 수도 있어요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/>
              <a:t>이 </a:t>
            </a:r>
            <a:r>
              <a:rPr lang="en-US" altLang="ko-KR" baseline="0" dirty="0"/>
              <a:t>MVVM</a:t>
            </a:r>
            <a:r>
              <a:rPr lang="ko-KR" altLang="en-US" baseline="0" dirty="0"/>
              <a:t>에 패턴은 기존 뷰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모델</a:t>
            </a:r>
            <a:r>
              <a:rPr lang="en-US" altLang="ko-KR" baseline="0" dirty="0"/>
              <a:t>, </a:t>
            </a:r>
            <a:r>
              <a:rPr lang="ko-KR" altLang="en-US" baseline="0" dirty="0"/>
              <a:t>컨트롤러로 나눠진 </a:t>
            </a:r>
            <a:r>
              <a:rPr lang="en-US" altLang="ko-KR" baseline="0" dirty="0"/>
              <a:t>MVC </a:t>
            </a:r>
            <a:r>
              <a:rPr lang="ko-KR" altLang="en-US" baseline="0" dirty="0"/>
              <a:t>패턴과는 다르게</a:t>
            </a:r>
            <a:endParaRPr lang="en-US" altLang="ko-KR" baseline="0" dirty="0"/>
          </a:p>
          <a:p>
            <a:r>
              <a:rPr lang="ko-KR" altLang="en-US" baseline="0" dirty="0"/>
              <a:t>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뷰모델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모델로 나눠지고 </a:t>
            </a:r>
            <a:r>
              <a:rPr lang="ko-KR" altLang="en-US" baseline="0" dirty="0" err="1"/>
              <a:t>데이터바인딩이라는</a:t>
            </a:r>
            <a:r>
              <a:rPr lang="ko-KR" altLang="en-US" baseline="0" dirty="0"/>
              <a:t> 개념이 </a:t>
            </a:r>
            <a:r>
              <a:rPr lang="ko-KR" altLang="en-US" baseline="0" dirty="0" err="1"/>
              <a:t>추가되어있는데요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이부분에 대해서는 바로 뒤에 세션</a:t>
            </a:r>
            <a:r>
              <a:rPr lang="en-US" altLang="ko-KR" baseline="0" dirty="0"/>
              <a:t>2</a:t>
            </a:r>
            <a:r>
              <a:rPr lang="ko-KR" altLang="en-US" baseline="0" dirty="0"/>
              <a:t>에서 더 자세하게 설명해 주실 예정이니까 우선은</a:t>
            </a:r>
            <a:endParaRPr lang="en-US" altLang="ko-KR" baseline="0" dirty="0"/>
          </a:p>
          <a:p>
            <a:r>
              <a:rPr lang="en-US" baseline="0" dirty="0"/>
              <a:t>MVVM</a:t>
            </a:r>
            <a:r>
              <a:rPr lang="ko-KR" altLang="en-US" baseline="0" dirty="0"/>
              <a:t>은 여러분이 흔히 쓰시던 </a:t>
            </a:r>
            <a:r>
              <a:rPr lang="en-US" altLang="ko-KR" baseline="0" dirty="0"/>
              <a:t>MVC</a:t>
            </a:r>
            <a:r>
              <a:rPr lang="ko-KR" altLang="en-US" baseline="0" dirty="0"/>
              <a:t>패턴과는 좀 다르다</a:t>
            </a:r>
            <a:r>
              <a:rPr lang="en-US" altLang="ko-KR" baseline="0" dirty="0"/>
              <a:t>, </a:t>
            </a:r>
            <a:r>
              <a:rPr lang="ko-KR" altLang="en-US" baseline="0" dirty="0"/>
              <a:t>라는 정도로 알고 가시면 </a:t>
            </a:r>
            <a:r>
              <a:rPr lang="ko-KR" altLang="en-US" baseline="0" dirty="0" err="1"/>
              <a:t>좋을것</a:t>
            </a:r>
            <a:r>
              <a:rPr lang="ko-KR" altLang="en-US" baseline="0" dirty="0"/>
              <a:t> 같아요</a:t>
            </a:r>
            <a:r>
              <a:rPr lang="en-US" altLang="ko-KR" baseline="0"/>
              <a:t>.</a:t>
            </a:r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642C870-B5FF-45B8-8C16-E6C55C8E825A}" type="datetime8">
              <a:rPr lang="en-US" smtClean="0"/>
              <a:t>11/27/2016 3:04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178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그리고 </a:t>
            </a:r>
            <a:r>
              <a:rPr lang="ko-KR" altLang="en-US" baseline="0" dirty="0" err="1"/>
              <a:t>자마린에서는</a:t>
            </a:r>
            <a:r>
              <a:rPr lang="ko-KR" altLang="en-US" baseline="0" dirty="0"/>
              <a:t> 이제 라이브러리를 </a:t>
            </a:r>
            <a:r>
              <a:rPr lang="ko-KR" altLang="en-US" baseline="0" dirty="0" err="1"/>
              <a:t>써야하잖아요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라이브러리를 </a:t>
            </a:r>
            <a:r>
              <a:rPr lang="ko-KR" altLang="en-US" baseline="0" dirty="0" err="1"/>
              <a:t>쓰셔야하는대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예를들어서</a:t>
            </a:r>
            <a:r>
              <a:rPr lang="ko-KR" altLang="en-US" baseline="0" dirty="0"/>
              <a:t> 이제 </a:t>
            </a:r>
            <a:r>
              <a:rPr lang="ko-KR" altLang="en-US" baseline="0" dirty="0" err="1"/>
              <a:t>파이썬이든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php</a:t>
            </a:r>
            <a:r>
              <a:rPr lang="ko-KR" altLang="en-US" baseline="0" dirty="0"/>
              <a:t>든 다 라이브러리를 </a:t>
            </a:r>
            <a:r>
              <a:rPr lang="ko-KR" altLang="en-US" baseline="0" dirty="0" err="1"/>
              <a:t>내려받을</a:t>
            </a:r>
            <a:r>
              <a:rPr lang="ko-KR" altLang="en-US" baseline="0" dirty="0"/>
              <a:t> 수 있잖아요</a:t>
            </a:r>
            <a:r>
              <a:rPr lang="en-US" altLang="ko-KR" baseline="0" dirty="0"/>
              <a:t>?</a:t>
            </a:r>
          </a:p>
          <a:p>
            <a:r>
              <a:rPr lang="ko-KR" altLang="en-US" baseline="0" dirty="0"/>
              <a:t>아니면 뭐 </a:t>
            </a:r>
            <a:r>
              <a:rPr lang="ko-KR" altLang="en-US" baseline="0" dirty="0" err="1"/>
              <a:t>디펜던시를</a:t>
            </a:r>
            <a:r>
              <a:rPr lang="ko-KR" altLang="en-US" baseline="0" dirty="0"/>
              <a:t> 관리할 </a:t>
            </a:r>
            <a:r>
              <a:rPr lang="ko-KR" altLang="en-US" baseline="0" dirty="0" err="1"/>
              <a:t>수있는</a:t>
            </a:r>
            <a:r>
              <a:rPr lang="ko-KR" altLang="en-US" baseline="0" dirty="0"/>
              <a:t> 패키지나 툴들이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유니티로 따지면 </a:t>
            </a:r>
            <a:r>
              <a:rPr lang="ko-KR" altLang="en-US" baseline="0" dirty="0" err="1"/>
              <a:t>에셋스토어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같은게</a:t>
            </a:r>
            <a:r>
              <a:rPr lang="ko-KR" altLang="en-US" baseline="0" dirty="0"/>
              <a:t> 있겠죠 근데 이제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같은 경우에도 </a:t>
            </a:r>
            <a:r>
              <a:rPr lang="ko-KR" altLang="en-US" baseline="0" dirty="0" err="1"/>
              <a:t>그런게</a:t>
            </a:r>
            <a:r>
              <a:rPr lang="ko-KR" altLang="en-US" baseline="0" dirty="0"/>
              <a:t> 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&lt;2&gt;</a:t>
            </a:r>
          </a:p>
          <a:p>
            <a:r>
              <a:rPr lang="ko-KR" altLang="en-US" baseline="0" dirty="0" err="1"/>
              <a:t>자마린을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하실때</a:t>
            </a:r>
            <a:r>
              <a:rPr lang="ko-KR" altLang="en-US" baseline="0" dirty="0"/>
              <a:t> 상단 메뉴를 </a:t>
            </a:r>
            <a:r>
              <a:rPr lang="en-US" altLang="ko-KR" baseline="0" dirty="0"/>
              <a:t>tools</a:t>
            </a:r>
            <a:r>
              <a:rPr lang="ko-KR" altLang="en-US" baseline="0" dirty="0"/>
              <a:t>를 누르시면 보시면 </a:t>
            </a:r>
            <a:r>
              <a:rPr lang="ko-KR" altLang="en-US" baseline="0" dirty="0" err="1"/>
              <a:t>누겟이라는</a:t>
            </a:r>
            <a:r>
              <a:rPr lang="ko-KR" altLang="en-US" baseline="0" dirty="0"/>
              <a:t> 메뉴가 있어요 여기서 두번째 </a:t>
            </a:r>
            <a:r>
              <a:rPr lang="ko-KR" altLang="en-US" baseline="0" dirty="0" err="1"/>
              <a:t>매니지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누겟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페키지</a:t>
            </a:r>
            <a:r>
              <a:rPr lang="ko-KR" altLang="en-US" baseline="0" dirty="0"/>
              <a:t> 폴 솔루션을 클릭하시면</a:t>
            </a:r>
            <a:endParaRPr lang="en-US" altLang="ko-KR" baseline="0" dirty="0"/>
          </a:p>
          <a:p>
            <a:r>
              <a:rPr lang="ko-KR" altLang="en-US" baseline="0" dirty="0"/>
              <a:t>여러분이 상상하시는 필요로 하시는 뭐 네트워크 라이브러리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화면에 그려주는 뭐 뷰 라이브러리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그리고 뭐 어떤 </a:t>
            </a:r>
            <a:r>
              <a:rPr lang="ko-KR" altLang="en-US" baseline="0" dirty="0" err="1"/>
              <a:t>깃헙라이브러리라던지</a:t>
            </a:r>
            <a:r>
              <a:rPr lang="ko-KR" altLang="en-US" baseline="0" dirty="0"/>
              <a:t> 그런 관련된 라이브러리들이</a:t>
            </a:r>
            <a:endParaRPr lang="en-US" altLang="ko-KR" baseline="0" dirty="0"/>
          </a:p>
          <a:p>
            <a:r>
              <a:rPr lang="ko-KR" altLang="en-US" baseline="0" dirty="0" err="1"/>
              <a:t>다여기서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올라와있어요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여기도 뭐 </a:t>
            </a:r>
            <a:r>
              <a:rPr lang="ko-KR" altLang="en-US" baseline="0" dirty="0" err="1"/>
              <a:t>여러가지보이는데요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여기서 그냥 원하는 패키지 </a:t>
            </a:r>
            <a:r>
              <a:rPr lang="ko-KR" altLang="en-US" baseline="0" dirty="0" err="1"/>
              <a:t>선택하신다음에</a:t>
            </a:r>
            <a:r>
              <a:rPr lang="ko-KR" altLang="en-US" baseline="0" dirty="0"/>
              <a:t> 설치하면 </a:t>
            </a:r>
            <a:r>
              <a:rPr lang="ko-KR" altLang="en-US" baseline="0" dirty="0" err="1"/>
              <a:t>되요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설치하고 </a:t>
            </a:r>
            <a:r>
              <a:rPr lang="ko-KR" altLang="en-US" baseline="0" dirty="0" err="1"/>
              <a:t>그라이브러리를</a:t>
            </a:r>
            <a:r>
              <a:rPr lang="ko-KR" altLang="en-US" baseline="0" dirty="0"/>
              <a:t> 사용만하시면 바로 </a:t>
            </a:r>
            <a:r>
              <a:rPr lang="ko-KR" altLang="en-US" baseline="0" dirty="0" err="1"/>
              <a:t>사용하실수있어요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사실 </a:t>
            </a:r>
            <a:r>
              <a:rPr lang="ko-KR" altLang="en-US" baseline="0" dirty="0" err="1"/>
              <a:t>자마린이</a:t>
            </a:r>
            <a:r>
              <a:rPr lang="ko-KR" altLang="en-US" baseline="0" dirty="0"/>
              <a:t> 아무리 좋고 빨리 개발할 수 있어도 혼자 </a:t>
            </a:r>
            <a:r>
              <a:rPr lang="ko-KR" altLang="en-US" baseline="0" dirty="0" err="1"/>
              <a:t>개발하다보면</a:t>
            </a:r>
            <a:r>
              <a:rPr lang="ko-KR" altLang="en-US" baseline="0" dirty="0"/>
              <a:t> 시간이 많이 걸리는게 사실이거든요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근데 </a:t>
            </a:r>
            <a:r>
              <a:rPr lang="ko-KR" altLang="en-US" baseline="0" dirty="0" err="1"/>
              <a:t>이안에서</a:t>
            </a:r>
            <a:r>
              <a:rPr lang="ko-KR" altLang="en-US" baseline="0" dirty="0"/>
              <a:t> 내가 필요한 패키지를 찾고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설치하고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사용하는 예제 찾아서 따라해보는 식으로 개발해서 사용하시면 시간을 많이 단축하실 수 있어요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이런식으로</a:t>
            </a:r>
            <a:r>
              <a:rPr lang="ko-KR" altLang="en-US" baseline="0" dirty="0"/>
              <a:t> 패키지가 상당히 잘 </a:t>
            </a:r>
            <a:r>
              <a:rPr lang="ko-KR" altLang="en-US" baseline="0" dirty="0" err="1"/>
              <a:t>구성되어있는</a:t>
            </a:r>
            <a:r>
              <a:rPr lang="ko-KR" altLang="en-US" baseline="0" dirty="0"/>
              <a:t> 모습입니다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스튜디오는 제가 윈도우를 </a:t>
            </a:r>
            <a:r>
              <a:rPr lang="ko-KR" altLang="en-US" baseline="0" dirty="0" err="1"/>
              <a:t>사용중이라</a:t>
            </a:r>
            <a:r>
              <a:rPr lang="ko-KR" altLang="en-US" baseline="0" dirty="0"/>
              <a:t> 사용해보지는 못했는데요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스튜디오 </a:t>
            </a:r>
            <a:r>
              <a:rPr lang="ko-KR" altLang="en-US" baseline="0" dirty="0" err="1"/>
              <a:t>좌상단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누겟메뉴에서</a:t>
            </a:r>
            <a:r>
              <a:rPr lang="ko-KR" altLang="en-US" baseline="0" dirty="0"/>
              <a:t> 마찬가지로 패키지를 관리할 수 있다고 그러네요</a:t>
            </a:r>
            <a:endParaRPr lang="en-US" altLang="ko-KR" baseline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3:05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68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이건 제 문제는 </a:t>
            </a:r>
            <a:r>
              <a:rPr lang="ko-KR" altLang="en-US" baseline="0" dirty="0" err="1"/>
              <a:t>아니였고요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검색해보면서 정보를 찾다가 </a:t>
            </a:r>
            <a:r>
              <a:rPr lang="ko-KR" altLang="en-US" baseline="0" dirty="0" err="1"/>
              <a:t>알게된건대</a:t>
            </a:r>
            <a:r>
              <a:rPr lang="en-US" altLang="ko-KR" baseline="0" dirty="0"/>
              <a:t>, 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개발을 </a:t>
            </a:r>
            <a:r>
              <a:rPr lang="ko-KR" altLang="en-US" baseline="0" dirty="0" err="1"/>
              <a:t>하시다보면</a:t>
            </a:r>
            <a:r>
              <a:rPr lang="ko-KR" altLang="en-US" baseline="0" dirty="0"/>
              <a:t> 분명히 </a:t>
            </a:r>
            <a:r>
              <a:rPr lang="ko-KR" altLang="en-US" baseline="0" dirty="0" err="1"/>
              <a:t>이미지같은것들을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처리하실탠데요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고용량 사진을 </a:t>
            </a:r>
            <a:r>
              <a:rPr lang="ko-KR" altLang="en-US" baseline="0" dirty="0" err="1"/>
              <a:t>처리할때</a:t>
            </a:r>
            <a:r>
              <a:rPr lang="ko-KR" altLang="en-US" baseline="0" dirty="0"/>
              <a:t> 문제가 있었다고 하네요</a:t>
            </a:r>
            <a:endParaRPr lang="en-US" altLang="ko-KR" baseline="0" dirty="0"/>
          </a:p>
          <a:p>
            <a:r>
              <a:rPr lang="ko-KR" altLang="en-US" baseline="0" dirty="0"/>
              <a:t>사진을 갤러리에서 선택했는데 화면상에 이미지가 뜨지않아요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되게 당황스러운 문제였다고 하는데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실제로 이런 문제들이 </a:t>
            </a:r>
            <a:r>
              <a:rPr lang="ko-KR" altLang="en-US" baseline="0" dirty="0" err="1"/>
              <a:t>많다고해요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근데 이런 문제가 </a:t>
            </a:r>
            <a:r>
              <a:rPr lang="ko-KR" altLang="en-US" baseline="0" dirty="0" err="1"/>
              <a:t>많긴한대</a:t>
            </a:r>
            <a:r>
              <a:rPr lang="ko-KR" altLang="en-US" baseline="0" dirty="0"/>
              <a:t> 이게 또 </a:t>
            </a:r>
            <a:r>
              <a:rPr lang="ko-KR" altLang="en-US" baseline="0" dirty="0" err="1"/>
              <a:t>자마린의</a:t>
            </a:r>
            <a:r>
              <a:rPr lang="ko-KR" altLang="en-US" baseline="0" dirty="0"/>
              <a:t> 문제가 </a:t>
            </a:r>
            <a:r>
              <a:rPr lang="ko-KR" altLang="en-US" baseline="0" dirty="0" err="1"/>
              <a:t>아니에요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자마린이</a:t>
            </a:r>
            <a:r>
              <a:rPr lang="ko-KR" altLang="en-US" baseline="0" dirty="0"/>
              <a:t> 가지고 있던 </a:t>
            </a:r>
            <a:r>
              <a:rPr lang="ko-KR" altLang="en-US" baseline="0" dirty="0" err="1"/>
              <a:t>문제가아니라</a:t>
            </a:r>
            <a:r>
              <a:rPr lang="ko-KR" altLang="en-US" baseline="0" dirty="0"/>
              <a:t> 안드로이드의 문제라고 합니다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제가 이런 일을 왜 일부러 </a:t>
            </a:r>
            <a:r>
              <a:rPr lang="ko-KR" altLang="en-US" baseline="0" dirty="0" err="1"/>
              <a:t>말씀드리냐면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폼즈로</a:t>
            </a:r>
            <a:r>
              <a:rPr lang="ko-KR" altLang="en-US" baseline="0" dirty="0"/>
              <a:t> 개발을 </a:t>
            </a:r>
            <a:r>
              <a:rPr lang="ko-KR" altLang="en-US" baseline="0" dirty="0" err="1"/>
              <a:t>하시다보면</a:t>
            </a:r>
            <a:r>
              <a:rPr lang="ko-KR" altLang="en-US" baseline="0" dirty="0"/>
              <a:t> 음 예상치 못하는 오류들이 발생하거든요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 오류들은 </a:t>
            </a:r>
            <a:r>
              <a:rPr lang="ko-KR" altLang="en-US" baseline="0" dirty="0" err="1"/>
              <a:t>뭐냐면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그 </a:t>
            </a:r>
            <a:r>
              <a:rPr lang="en-US" altLang="ko-KR" baseline="0" dirty="0"/>
              <a:t>iOS</a:t>
            </a:r>
            <a:r>
              <a:rPr lang="ko-KR" altLang="en-US" baseline="0" dirty="0"/>
              <a:t>만에 오류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안드로이드만의 오류 각플랫폼들이 가지고 있는 고질적인 문제들이 </a:t>
            </a:r>
            <a:r>
              <a:rPr lang="ko-KR" altLang="en-US" baseline="0" dirty="0" err="1"/>
              <a:t>있을거고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안드로이드의 경우에는 디바이스가 굉장히 </a:t>
            </a:r>
            <a:r>
              <a:rPr lang="ko-KR" altLang="en-US" baseline="0" dirty="0" err="1"/>
              <a:t>많잖아요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최근에 나온 디바이스는 메모리가 </a:t>
            </a:r>
            <a:r>
              <a:rPr lang="en-US" altLang="ko-KR" baseline="0" dirty="0"/>
              <a:t>16</a:t>
            </a:r>
            <a:r>
              <a:rPr lang="ko-KR" altLang="en-US" baseline="0" dirty="0"/>
              <a:t>기가 </a:t>
            </a:r>
            <a:r>
              <a:rPr lang="en-US" altLang="ko-KR" baseline="0" dirty="0"/>
              <a:t>32</a:t>
            </a:r>
            <a:r>
              <a:rPr lang="ko-KR" altLang="en-US" baseline="0" dirty="0"/>
              <a:t>기가 되면서 기본적으로 </a:t>
            </a:r>
            <a:r>
              <a:rPr lang="en-US" altLang="ko-KR" baseline="0" dirty="0" err="1"/>
              <a:t>os</a:t>
            </a:r>
            <a:r>
              <a:rPr lang="ko-KR" altLang="en-US" baseline="0" dirty="0"/>
              <a:t>에 할당되는 메모리가 </a:t>
            </a:r>
            <a:r>
              <a:rPr lang="en-US" altLang="ko-KR" baseline="0" dirty="0"/>
              <a:t>1~2</a:t>
            </a:r>
            <a:r>
              <a:rPr lang="ko-KR" altLang="en-US" baseline="0" dirty="0"/>
              <a:t>기가 이렇게 있잖아요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요즘은 </a:t>
            </a:r>
            <a:r>
              <a:rPr lang="en-US" altLang="ko-KR" baseline="0" dirty="0"/>
              <a:t>4</a:t>
            </a:r>
            <a:r>
              <a:rPr lang="ko-KR" altLang="en-US" baseline="0" dirty="0"/>
              <a:t>기가 </a:t>
            </a:r>
            <a:r>
              <a:rPr lang="en-US" altLang="ko-KR" baseline="0" dirty="0"/>
              <a:t>8</a:t>
            </a:r>
            <a:r>
              <a:rPr lang="ko-KR" altLang="en-US" baseline="0" dirty="0"/>
              <a:t>기가 </a:t>
            </a:r>
            <a:r>
              <a:rPr lang="en-US" altLang="ko-KR" baseline="0" dirty="0"/>
              <a:t>16 32</a:t>
            </a:r>
            <a:r>
              <a:rPr lang="ko-KR" altLang="en-US" baseline="0" dirty="0"/>
              <a:t>기가 메모리도 </a:t>
            </a:r>
            <a:r>
              <a:rPr lang="ko-KR" altLang="en-US" baseline="0" dirty="0" err="1"/>
              <a:t>나오는것같구요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근데 예전에는 이게 메모리 총 양이 </a:t>
            </a:r>
            <a:r>
              <a:rPr lang="en-US" altLang="ko-KR" baseline="0" dirty="0"/>
              <a:t>1</a:t>
            </a:r>
            <a:r>
              <a:rPr lang="ko-KR" altLang="en-US" baseline="0" dirty="0"/>
              <a:t>기가 </a:t>
            </a:r>
            <a:r>
              <a:rPr lang="en-US" altLang="ko-KR" baseline="0" dirty="0"/>
              <a:t>2</a:t>
            </a:r>
            <a:r>
              <a:rPr lang="ko-KR" altLang="en-US" baseline="0" dirty="0"/>
              <a:t>기가 </a:t>
            </a:r>
            <a:r>
              <a:rPr lang="ko-KR" altLang="en-US" baseline="0" dirty="0" err="1"/>
              <a:t>였을거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아니에요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이게 사실 고용량 해상도를 </a:t>
            </a:r>
            <a:r>
              <a:rPr lang="ko-KR" altLang="en-US" baseline="0" dirty="0" err="1"/>
              <a:t>끌고와서</a:t>
            </a:r>
            <a:r>
              <a:rPr lang="ko-KR" altLang="en-US" baseline="0" dirty="0"/>
              <a:t> 렌더링을 </a:t>
            </a:r>
            <a:r>
              <a:rPr lang="ko-KR" altLang="en-US" baseline="0" dirty="0" err="1"/>
              <a:t>할만한</a:t>
            </a:r>
            <a:r>
              <a:rPr lang="ko-KR" altLang="en-US" baseline="0" dirty="0"/>
              <a:t> 용량의 메모리가 </a:t>
            </a:r>
            <a:r>
              <a:rPr lang="ko-KR" altLang="en-US" baseline="0" dirty="0" err="1"/>
              <a:t>아닌거에요</a:t>
            </a:r>
            <a:endParaRPr lang="en-US" altLang="ko-KR" baseline="0" dirty="0"/>
          </a:p>
          <a:p>
            <a:r>
              <a:rPr lang="ko-KR" altLang="en-US" baseline="0" dirty="0"/>
              <a:t>그래서 디바이스마다 이미지가 나오고 </a:t>
            </a:r>
            <a:r>
              <a:rPr lang="ko-KR" altLang="en-US" baseline="0" dirty="0" err="1"/>
              <a:t>안나오고</a:t>
            </a:r>
            <a:r>
              <a:rPr lang="ko-KR" altLang="en-US" baseline="0" dirty="0"/>
              <a:t> 그런 문제가 있더라구요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그래서 그 </a:t>
            </a:r>
            <a:r>
              <a:rPr lang="ko-KR" altLang="en-US" baseline="0" dirty="0" err="1"/>
              <a:t>개발하시던분이</a:t>
            </a:r>
            <a:r>
              <a:rPr lang="ko-KR" altLang="en-US" baseline="0" dirty="0"/>
              <a:t> 이게 </a:t>
            </a:r>
            <a:r>
              <a:rPr lang="ko-KR" altLang="en-US" baseline="0" dirty="0" err="1"/>
              <a:t>자마린상의</a:t>
            </a:r>
            <a:r>
              <a:rPr lang="ko-KR" altLang="en-US" baseline="0" dirty="0"/>
              <a:t> 문제인지 알았는데 </a:t>
            </a:r>
            <a:r>
              <a:rPr lang="ko-KR" altLang="en-US" baseline="0" dirty="0" err="1"/>
              <a:t>알고보니</a:t>
            </a:r>
            <a:r>
              <a:rPr lang="ko-KR" altLang="en-US" baseline="0" dirty="0"/>
              <a:t> 안드로이드의 고질적 문제라고 그러시더라구요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이런 사례처럼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폼즈로</a:t>
            </a:r>
            <a:r>
              <a:rPr lang="ko-KR" altLang="en-US" baseline="0" dirty="0"/>
              <a:t> 개발하시더라도 각 디바이스의 고질적인 문제점들은 </a:t>
            </a:r>
            <a:r>
              <a:rPr lang="ko-KR" altLang="en-US" baseline="0" dirty="0" err="1"/>
              <a:t>어쩔수가없이</a:t>
            </a:r>
            <a:r>
              <a:rPr lang="ko-KR" altLang="en-US" baseline="0" dirty="0"/>
              <a:t> 그대로 가지고 가야하는 점이 있어요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자마린이</a:t>
            </a:r>
            <a:r>
              <a:rPr lang="ko-KR" altLang="en-US" baseline="0" dirty="0"/>
              <a:t> </a:t>
            </a:r>
            <a:r>
              <a:rPr lang="en-US" altLang="ko-KR" baseline="0" dirty="0"/>
              <a:t>OS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만드는건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아니니깐요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그러다보니</a:t>
            </a:r>
            <a:r>
              <a:rPr lang="ko-KR" altLang="en-US" baseline="0" dirty="0"/>
              <a:t> 각각의 </a:t>
            </a:r>
            <a:r>
              <a:rPr lang="en-US" altLang="ko-KR" baseline="0" dirty="0"/>
              <a:t>OS</a:t>
            </a:r>
            <a:r>
              <a:rPr lang="ko-KR" altLang="en-US" baseline="0" dirty="0"/>
              <a:t>가 가지고있는 환경적인 문제점들은 </a:t>
            </a:r>
            <a:r>
              <a:rPr lang="ko-KR" altLang="en-US" baseline="0" dirty="0" err="1"/>
              <a:t>어쩔수없으니</a:t>
            </a:r>
            <a:endParaRPr lang="en-US" altLang="ko-KR" baseline="0" dirty="0"/>
          </a:p>
          <a:p>
            <a:r>
              <a:rPr lang="ko-KR" altLang="en-US" baseline="0" dirty="0"/>
              <a:t>그런 </a:t>
            </a:r>
            <a:r>
              <a:rPr lang="ko-KR" altLang="en-US" baseline="0" dirty="0" err="1"/>
              <a:t>문제들에대해서</a:t>
            </a:r>
            <a:r>
              <a:rPr lang="ko-KR" altLang="en-US" baseline="0" dirty="0"/>
              <a:t> 어느정도 지식을 </a:t>
            </a:r>
            <a:r>
              <a:rPr lang="ko-KR" altLang="en-US" baseline="0" dirty="0" err="1"/>
              <a:t>습득하시는것은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필요로해요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그걸 알지못하면 사실 해결하기 힘든 점들이 </a:t>
            </a:r>
            <a:r>
              <a:rPr lang="ko-KR" altLang="en-US" baseline="0" dirty="0" err="1"/>
              <a:t>있긴있어요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짚고 넘어가게 </a:t>
            </a:r>
            <a:r>
              <a:rPr lang="ko-KR" altLang="en-US" baseline="0" dirty="0" err="1"/>
              <a:t>되었구요</a:t>
            </a:r>
            <a:r>
              <a:rPr lang="en-US" altLang="ko-KR" baseline="0" dirty="0"/>
              <a:t>,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3:06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166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음</a:t>
            </a:r>
            <a:r>
              <a:rPr lang="en-US" altLang="ko-KR" baseline="0" dirty="0"/>
              <a:t>..</a:t>
            </a:r>
            <a:r>
              <a:rPr lang="ko-KR" altLang="en-US" baseline="0" dirty="0"/>
              <a:t> 그래서 많은 얘기를 했는데요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아마 어떤 분은 제가 말씀드렸던 내용들이 잘 이해되셨던 분들도 </a:t>
            </a:r>
            <a:r>
              <a:rPr lang="ko-KR" altLang="en-US" baseline="0" dirty="0" err="1"/>
              <a:t>있으실거고</a:t>
            </a:r>
            <a:endParaRPr lang="en-US" altLang="ko-KR" baseline="0" dirty="0"/>
          </a:p>
          <a:p>
            <a:r>
              <a:rPr lang="ko-KR" altLang="en-US" baseline="0" dirty="0"/>
              <a:t>잘 이해 </a:t>
            </a:r>
            <a:r>
              <a:rPr lang="ko-KR" altLang="en-US" baseline="0" dirty="0" err="1"/>
              <a:t>안되셨던분들도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있으셨을것같아요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아마 제가 말씀드렸던 </a:t>
            </a:r>
            <a:r>
              <a:rPr lang="ko-KR" altLang="en-US" baseline="0" dirty="0" err="1"/>
              <a:t>부분들중에</a:t>
            </a:r>
            <a:r>
              <a:rPr lang="ko-KR" altLang="en-US" baseline="0" dirty="0"/>
              <a:t> 부족하다고 느꼈던 부분들은 아마 뒤에 </a:t>
            </a:r>
            <a:r>
              <a:rPr lang="ko-KR" altLang="en-US" baseline="0" dirty="0" err="1"/>
              <a:t>준비중이신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두분의</a:t>
            </a:r>
            <a:r>
              <a:rPr lang="ko-KR" altLang="en-US" baseline="0" dirty="0"/>
              <a:t> </a:t>
            </a:r>
            <a:r>
              <a:rPr lang="en-US" altLang="ko-KR" baseline="0" dirty="0"/>
              <a:t>MSP</a:t>
            </a:r>
            <a:r>
              <a:rPr lang="ko-KR" altLang="en-US" baseline="0" dirty="0"/>
              <a:t>분들이 더 보강해서 시연과 함께 잘 알려주실 예정이니까요</a:t>
            </a:r>
            <a:endParaRPr lang="en-US" altLang="ko-KR" baseline="0" dirty="0"/>
          </a:p>
          <a:p>
            <a:r>
              <a:rPr lang="ko-KR" altLang="en-US" baseline="0" dirty="0"/>
              <a:t>세션</a:t>
            </a:r>
            <a:r>
              <a:rPr lang="en-US" altLang="ko-KR" baseline="0" dirty="0"/>
              <a:t>2, 3</a:t>
            </a:r>
            <a:r>
              <a:rPr lang="ko-KR" altLang="en-US" baseline="0" dirty="0"/>
              <a:t>까지 계속 같이 </a:t>
            </a:r>
            <a:r>
              <a:rPr lang="ko-KR" altLang="en-US" baseline="0" dirty="0" err="1"/>
              <a:t>들어주셨으면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좋겠구요</a:t>
            </a:r>
            <a:r>
              <a:rPr lang="en-US" altLang="ko-KR" baseline="0" dirty="0"/>
              <a:t>,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아 그리고 </a:t>
            </a:r>
            <a:r>
              <a:rPr lang="ko-KR" altLang="en-US" baseline="0" dirty="0" err="1"/>
              <a:t>빼먹을뻔했는데</a:t>
            </a:r>
            <a:endParaRPr lang="en-US" altLang="ko-KR" baseline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3:07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590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자마린</a:t>
            </a:r>
            <a:r>
              <a:rPr lang="ko-KR" altLang="en-US" baseline="0" dirty="0"/>
              <a:t> 공부를 해보고 싶으신 분들이 </a:t>
            </a:r>
            <a:r>
              <a:rPr lang="ko-KR" altLang="en-US" baseline="0" dirty="0" err="1"/>
              <a:t>있으실것같아서</a:t>
            </a:r>
            <a:r>
              <a:rPr lang="ko-KR" altLang="en-US" baseline="0" dirty="0"/>
              <a:t> 제가 </a:t>
            </a:r>
            <a:r>
              <a:rPr lang="ko-KR" altLang="en-US" baseline="0" dirty="0" err="1"/>
              <a:t>공부할때</a:t>
            </a:r>
            <a:r>
              <a:rPr lang="ko-KR" altLang="en-US" baseline="0" dirty="0"/>
              <a:t> 찾아봤던 </a:t>
            </a:r>
            <a:r>
              <a:rPr lang="ko-KR" altLang="en-US" baseline="0" dirty="0" err="1"/>
              <a:t>사이트중</a:t>
            </a:r>
            <a:r>
              <a:rPr lang="ko-KR" altLang="en-US" baseline="0" dirty="0"/>
              <a:t> 제일 </a:t>
            </a:r>
            <a:r>
              <a:rPr lang="ko-KR" altLang="en-US" baseline="0" dirty="0" err="1"/>
              <a:t>괜찮았던곳을</a:t>
            </a:r>
            <a:r>
              <a:rPr lang="ko-KR" altLang="en-US" baseline="0" dirty="0"/>
              <a:t> 알려드리겠습니다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사실 국내에는 책이나 커뮤니티가 아직 많이 없어서 예제들을 많이 참고했는데요</a:t>
            </a:r>
            <a:r>
              <a:rPr lang="en-US" altLang="ko-KR" baseline="0" dirty="0"/>
              <a:t>,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3:08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09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사이트들이 제가 둘러봤던 사이트인데요</a:t>
            </a:r>
            <a:r>
              <a:rPr lang="en-US" altLang="ko-KR" dirty="0"/>
              <a:t>, </a:t>
            </a:r>
            <a:r>
              <a:rPr lang="ko-KR" altLang="en-US" dirty="0" err="1"/>
              <a:t>이쪽에</a:t>
            </a:r>
            <a:r>
              <a:rPr lang="ko-KR" altLang="en-US" dirty="0"/>
              <a:t> 가시면 여러가지 샘플들이 정말 많이 </a:t>
            </a:r>
            <a:r>
              <a:rPr lang="ko-KR" altLang="en-US" dirty="0" err="1"/>
              <a:t>준비되어있어요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오른족에</a:t>
            </a:r>
            <a:r>
              <a:rPr lang="ko-KR" altLang="en-US" dirty="0"/>
              <a:t> 사진보시면 여러가지 예제가 있는데 저게 </a:t>
            </a:r>
            <a:r>
              <a:rPr lang="ko-KR" altLang="en-US" dirty="0" err="1"/>
              <a:t>끝이아니고</a:t>
            </a:r>
            <a:r>
              <a:rPr lang="ko-KR" altLang="en-US" dirty="0"/>
              <a:t> 진짜 정말 많더라구요 저도 다 살펴보지는 못했는데</a:t>
            </a:r>
            <a:r>
              <a:rPr lang="en-US" altLang="ko-KR" dirty="0"/>
              <a:t>,</a:t>
            </a:r>
          </a:p>
          <a:p>
            <a:endParaRPr lang="en-US" dirty="0"/>
          </a:p>
          <a:p>
            <a:r>
              <a:rPr lang="ko-KR" altLang="en-US" dirty="0"/>
              <a:t>이런 사이트들에 예제들이 잘 </a:t>
            </a:r>
            <a:r>
              <a:rPr lang="ko-KR" altLang="en-US" dirty="0" err="1"/>
              <a:t>준비되어있으니까</a:t>
            </a:r>
            <a:r>
              <a:rPr lang="ko-KR" altLang="en-US" dirty="0"/>
              <a:t> </a:t>
            </a:r>
            <a:r>
              <a:rPr lang="ko-KR" altLang="en-US" dirty="0" err="1"/>
              <a:t>이쪽을</a:t>
            </a:r>
            <a:r>
              <a:rPr lang="ko-KR" altLang="en-US" dirty="0"/>
              <a:t> 통해서 </a:t>
            </a:r>
            <a:r>
              <a:rPr lang="ko-KR" altLang="en-US" dirty="0" err="1"/>
              <a:t>공부를하시면</a:t>
            </a:r>
            <a:r>
              <a:rPr lang="ko-KR" altLang="en-US" dirty="0"/>
              <a:t> </a:t>
            </a:r>
            <a:r>
              <a:rPr lang="ko-KR" altLang="en-US" dirty="0" err="1"/>
              <a:t>될것같아요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제 발표는 </a:t>
            </a:r>
            <a:r>
              <a:rPr lang="ko-KR" altLang="en-US" dirty="0" err="1"/>
              <a:t>여기까지구요</a:t>
            </a:r>
            <a:r>
              <a:rPr lang="en-US" altLang="ko-KR" dirty="0"/>
              <a:t>, </a:t>
            </a:r>
            <a:r>
              <a:rPr lang="ko-KR" altLang="en-US" dirty="0"/>
              <a:t>세션 </a:t>
            </a:r>
            <a:r>
              <a:rPr lang="ko-KR" altLang="en-US" dirty="0" err="1"/>
              <a:t>들어주셔서</a:t>
            </a:r>
            <a:r>
              <a:rPr lang="ko-KR" altLang="en-US" dirty="0"/>
              <a:t> 정말 감사드리고</a:t>
            </a:r>
            <a:endParaRPr lang="en-US" altLang="ko-KR" dirty="0"/>
          </a:p>
          <a:p>
            <a:r>
              <a:rPr lang="ko-KR" altLang="en-US" dirty="0"/>
              <a:t>이상 </a:t>
            </a:r>
            <a:r>
              <a:rPr lang="en-US" altLang="ko-KR" dirty="0"/>
              <a:t>MSP</a:t>
            </a:r>
            <a:r>
              <a:rPr lang="en-US" altLang="ko-KR" baseline="0" dirty="0"/>
              <a:t> </a:t>
            </a:r>
            <a:r>
              <a:rPr lang="ko-KR" altLang="en-US" baseline="0" dirty="0"/>
              <a:t>서현석 이였습니다 수고하셨습니다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CA4E6B4-BC9C-4C90-9189-77829FFF4C2D}" type="datetime8">
              <a:rPr lang="en-US" smtClean="0"/>
              <a:t>11/27/2016 1:04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56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D875688-27E4-4A9B-8379-1C488EED6ABA}" type="datetime8">
              <a:rPr lang="en-US" smtClean="0">
                <a:solidFill>
                  <a:prstClr val="black"/>
                </a:solidFill>
              </a:rPr>
              <a:t>11/27/2016 1:04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&lt;1&gt;</a:t>
            </a:r>
          </a:p>
          <a:p>
            <a:r>
              <a:rPr lang="ko-KR" altLang="en-US" dirty="0"/>
              <a:t>저도 사실 네이티브 앱을 개발하고 싶다는 생각이 들어서 </a:t>
            </a:r>
            <a:r>
              <a:rPr lang="ko-KR" altLang="en-US" dirty="0" err="1"/>
              <a:t>자마린을</a:t>
            </a:r>
            <a:r>
              <a:rPr lang="ko-KR" altLang="en-US" dirty="0"/>
              <a:t> 다뤄보게 </a:t>
            </a:r>
            <a:r>
              <a:rPr lang="ko-KR" altLang="en-US" dirty="0" err="1"/>
              <a:t>되었구요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/>
              <a:t>제가 </a:t>
            </a:r>
            <a:r>
              <a:rPr lang="ko-KR" altLang="en-US" dirty="0" err="1"/>
              <a:t>자마린을</a:t>
            </a:r>
            <a:r>
              <a:rPr lang="ko-KR" altLang="en-US" dirty="0"/>
              <a:t> </a:t>
            </a:r>
            <a:r>
              <a:rPr lang="ko-KR" altLang="en-US" dirty="0" err="1"/>
              <a:t>다뤄보게된</a:t>
            </a:r>
            <a:r>
              <a:rPr lang="ko-KR" altLang="en-US" dirty="0"/>
              <a:t> 계기는 우선 저는 원래 여태까지 고등학교 친구들과 함께 게임개발을 주로 했었고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더 </a:t>
            </a:r>
            <a:r>
              <a:rPr lang="ko-KR" altLang="en-US" dirty="0" err="1"/>
              <a:t>아는거라곤</a:t>
            </a:r>
            <a:r>
              <a:rPr lang="ko-KR" altLang="en-US" dirty="0"/>
              <a:t> </a:t>
            </a:r>
            <a:r>
              <a:rPr lang="ko-KR" altLang="en-US" dirty="0" err="1"/>
              <a:t>웹쪽</a:t>
            </a:r>
            <a:r>
              <a:rPr lang="ko-KR" altLang="en-US" dirty="0"/>
              <a:t> </a:t>
            </a:r>
            <a:r>
              <a:rPr lang="en-US" altLang="ko-KR" dirty="0"/>
              <a:t>HTML5,</a:t>
            </a:r>
            <a:r>
              <a:rPr lang="en-US" altLang="ko-KR" baseline="0" dirty="0"/>
              <a:t> CSS, JS </a:t>
            </a:r>
            <a:r>
              <a:rPr lang="ko-KR" altLang="en-US" baseline="0" dirty="0"/>
              <a:t>밖에 </a:t>
            </a:r>
            <a:r>
              <a:rPr lang="ko-KR" altLang="en-US" baseline="0" dirty="0" err="1"/>
              <a:t>없었거든요</a:t>
            </a:r>
            <a:r>
              <a:rPr lang="en-US" altLang="ko-KR" baseline="0" dirty="0"/>
              <a:t>…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3:02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414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&lt;1&gt;</a:t>
            </a:r>
          </a:p>
          <a:p>
            <a:r>
              <a:rPr lang="ko-KR" altLang="en-US" dirty="0"/>
              <a:t>그러다 보니까 가끔씩 </a:t>
            </a:r>
            <a:r>
              <a:rPr lang="ko-KR" altLang="en-US" dirty="0" err="1"/>
              <a:t>어디가거나</a:t>
            </a:r>
            <a:r>
              <a:rPr lang="ko-KR" altLang="en-US" dirty="0"/>
              <a:t> </a:t>
            </a:r>
            <a:r>
              <a:rPr lang="ko-KR" altLang="en-US" dirty="0" err="1"/>
              <a:t>멍때릴때</a:t>
            </a:r>
            <a:r>
              <a:rPr lang="ko-KR" altLang="en-US" dirty="0"/>
              <a:t> 갑자기 좋은</a:t>
            </a:r>
            <a:r>
              <a:rPr lang="ko-KR" altLang="en-US" baseline="0" dirty="0"/>
              <a:t> 서비스 아이디어가 떠오르게 되면 되게 아쉽더라구요</a:t>
            </a:r>
            <a:r>
              <a:rPr lang="en-US" altLang="ko-KR" baseline="0" dirty="0"/>
              <a:t>..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왜냐</a:t>
            </a:r>
            <a:r>
              <a:rPr lang="en-US" altLang="ko-KR" baseline="0" dirty="0"/>
              <a:t>? </a:t>
            </a:r>
            <a:r>
              <a:rPr lang="ko-KR" altLang="en-US" baseline="0" dirty="0"/>
              <a:t>저는 네이티브를 못하거든요</a:t>
            </a:r>
            <a:r>
              <a:rPr lang="en-US" altLang="ko-KR" baseline="0" dirty="0"/>
              <a:t>…</a:t>
            </a:r>
          </a:p>
          <a:p>
            <a:endParaRPr lang="en-US" baseline="0" dirty="0"/>
          </a:p>
          <a:p>
            <a:r>
              <a:rPr lang="ko-KR" altLang="en-US" baseline="0" dirty="0"/>
              <a:t>그래서 한숨을 쉬면서 고민을 해봤습니다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사실 주위에 자바나 </a:t>
            </a:r>
            <a:r>
              <a:rPr lang="ko-KR" altLang="en-US" baseline="0" dirty="0" err="1"/>
              <a:t>스위프트로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개발하시는분이</a:t>
            </a:r>
            <a:r>
              <a:rPr lang="ko-KR" altLang="en-US" baseline="0" dirty="0"/>
              <a:t> 없었고 그쪽 수업을 </a:t>
            </a:r>
            <a:r>
              <a:rPr lang="ko-KR" altLang="en-US" baseline="0" dirty="0" err="1"/>
              <a:t>듣는것도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아니였고</a:t>
            </a:r>
            <a:endParaRPr lang="en-US" altLang="ko-KR" baseline="0" dirty="0"/>
          </a:p>
          <a:p>
            <a:r>
              <a:rPr lang="ko-KR" altLang="en-US" baseline="0" dirty="0"/>
              <a:t>그래서 제가 직접 </a:t>
            </a:r>
            <a:r>
              <a:rPr lang="ko-KR" altLang="en-US" baseline="0" dirty="0" err="1"/>
              <a:t>공부하자니</a:t>
            </a:r>
            <a:r>
              <a:rPr lang="ko-KR" altLang="en-US" baseline="0" dirty="0"/>
              <a:t> 제가 </a:t>
            </a:r>
            <a:r>
              <a:rPr lang="en-US" altLang="ko-KR" baseline="0" dirty="0"/>
              <a:t>IOS</a:t>
            </a:r>
            <a:r>
              <a:rPr lang="ko-KR" altLang="en-US" baseline="0" dirty="0"/>
              <a:t>개발이나 안드로이드 개발에 대해서 공부하려면 책하나 보는데 적어도 일주일 이상은 걸릴 수 있잖아요</a:t>
            </a:r>
            <a:r>
              <a:rPr lang="en-US" altLang="ko-KR" baseline="0" dirty="0"/>
              <a:t>?</a:t>
            </a:r>
          </a:p>
          <a:p>
            <a:endParaRPr lang="en-US" baseline="0" dirty="0"/>
          </a:p>
          <a:p>
            <a:r>
              <a:rPr lang="ko-KR" altLang="en-US" baseline="0" dirty="0"/>
              <a:t>뭐 진짜 대충보고 뭐 </a:t>
            </a:r>
            <a:r>
              <a:rPr lang="ko-KR" altLang="en-US" baseline="0" dirty="0" err="1"/>
              <a:t>구글링하면</a:t>
            </a:r>
            <a:r>
              <a:rPr lang="ko-KR" altLang="en-US" baseline="0" dirty="0"/>
              <a:t> 나오는 오픈소스 사용하고</a:t>
            </a:r>
            <a:r>
              <a:rPr lang="en-US" altLang="ko-KR" baseline="0" dirty="0"/>
              <a:t>… </a:t>
            </a:r>
            <a:r>
              <a:rPr lang="ko-KR" altLang="en-US" baseline="0" dirty="0"/>
              <a:t>그렇게 개발할 수도 있겠지만 그래도 현실적으로 </a:t>
            </a:r>
            <a:r>
              <a:rPr lang="ko-KR" altLang="en-US" baseline="0" dirty="0" err="1"/>
              <a:t>봤을때</a:t>
            </a:r>
            <a:r>
              <a:rPr lang="ko-KR" altLang="en-US" baseline="0" dirty="0"/>
              <a:t> 제가 안드로이드나 </a:t>
            </a:r>
            <a:r>
              <a:rPr lang="en-US" altLang="ko-KR" baseline="0" dirty="0"/>
              <a:t>IOS</a:t>
            </a:r>
            <a:r>
              <a:rPr lang="ko-KR" altLang="en-US" baseline="0" dirty="0"/>
              <a:t>개발을 </a:t>
            </a:r>
            <a:r>
              <a:rPr lang="ko-KR" altLang="en-US" baseline="0" dirty="0" err="1"/>
              <a:t>공부하게되면</a:t>
            </a:r>
            <a:endParaRPr lang="en-US" altLang="ko-KR" baseline="0" dirty="0"/>
          </a:p>
          <a:p>
            <a:r>
              <a:rPr lang="ko-KR" altLang="en-US" baseline="0" dirty="0"/>
              <a:t>최소 짧게는 </a:t>
            </a:r>
            <a:r>
              <a:rPr lang="en-US" altLang="ko-KR" baseline="0" dirty="0"/>
              <a:t>2</a:t>
            </a:r>
            <a:r>
              <a:rPr lang="ko-KR" altLang="en-US" baseline="0" dirty="0"/>
              <a:t>주일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좀 더 보면 </a:t>
            </a:r>
            <a:r>
              <a:rPr lang="en-US" altLang="ko-KR" baseline="0" dirty="0"/>
              <a:t>3</a:t>
            </a:r>
            <a:r>
              <a:rPr lang="ko-KR" altLang="en-US" baseline="0" dirty="0"/>
              <a:t>주에서 한달정도는 최소한 시간이 </a:t>
            </a:r>
            <a:r>
              <a:rPr lang="ko-KR" altLang="en-US" baseline="0" dirty="0" err="1"/>
              <a:t>필요할거라고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생각했구요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/>
              <a:t>그럼 이제 </a:t>
            </a:r>
            <a:r>
              <a:rPr lang="ko-KR" altLang="en-US" baseline="0" dirty="0" err="1"/>
              <a:t>한달동안은</a:t>
            </a:r>
            <a:r>
              <a:rPr lang="ko-KR" altLang="en-US" baseline="0" dirty="0"/>
              <a:t> 개발은 못하겠네요</a:t>
            </a:r>
            <a:r>
              <a:rPr lang="en-US" altLang="ko-KR" baseline="0" dirty="0"/>
              <a:t>?</a:t>
            </a:r>
          </a:p>
          <a:p>
            <a:endParaRPr lang="en-US" baseline="0" dirty="0"/>
          </a:p>
          <a:p>
            <a:r>
              <a:rPr lang="ko-KR" altLang="en-US" baseline="0" dirty="0"/>
              <a:t>그래서 이제 잘 생각을 해봤죠 생각해보니까 제가 유니티로 </a:t>
            </a:r>
            <a:r>
              <a:rPr lang="ko-KR" altLang="en-US" baseline="0" dirty="0" err="1"/>
              <a:t>개발했었잖아요</a:t>
            </a:r>
            <a:r>
              <a:rPr lang="en-US" altLang="ko-KR" baseline="0" dirty="0"/>
              <a:t>? </a:t>
            </a:r>
            <a:r>
              <a:rPr lang="ko-KR" altLang="en-US" baseline="0" dirty="0" err="1"/>
              <a:t>그러다보니까</a:t>
            </a:r>
            <a:r>
              <a:rPr lang="ko-KR" altLang="en-US" baseline="0" dirty="0"/>
              <a:t>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을 어느정도 </a:t>
            </a:r>
            <a:r>
              <a:rPr lang="ko-KR" altLang="en-US" baseline="0" dirty="0" err="1"/>
              <a:t>다룰줄</a:t>
            </a:r>
            <a:r>
              <a:rPr lang="ko-KR" altLang="en-US" baseline="0" dirty="0"/>
              <a:t> 알았고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그렇게 되면 제가 </a:t>
            </a:r>
            <a:r>
              <a:rPr lang="en-US" altLang="ko-KR" baseline="0" dirty="0"/>
              <a:t>C#</a:t>
            </a:r>
            <a:r>
              <a:rPr lang="ko-KR" altLang="en-US" baseline="0" dirty="0"/>
              <a:t>을 </a:t>
            </a:r>
            <a:r>
              <a:rPr lang="ko-KR" altLang="en-US" baseline="0" dirty="0" err="1"/>
              <a:t>쓰게되면</a:t>
            </a:r>
            <a:r>
              <a:rPr lang="ko-KR" altLang="en-US" baseline="0" dirty="0"/>
              <a:t> 공부를 하는 부분에 대해 시간적으로 절약을 할 수 있지 않을까 생각을 해서 보니까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ko-KR" altLang="en-US" baseline="0" dirty="0"/>
              <a:t>마이크로소프트에서 인수한 </a:t>
            </a:r>
            <a:r>
              <a:rPr lang="ko-KR" altLang="en-US" baseline="0" dirty="0" err="1"/>
              <a:t>자마린이</a:t>
            </a:r>
            <a:r>
              <a:rPr lang="ko-KR" altLang="en-US" baseline="0" dirty="0"/>
              <a:t> 딱 생각이 나더라구요 그래서 </a:t>
            </a:r>
            <a:r>
              <a:rPr lang="ko-KR" altLang="en-US" baseline="0" dirty="0" err="1"/>
              <a:t>자마린을</a:t>
            </a:r>
            <a:r>
              <a:rPr lang="ko-KR" altLang="en-US" baseline="0" dirty="0"/>
              <a:t> 다뤄보게 되었습니다</a:t>
            </a:r>
            <a:r>
              <a:rPr lang="en-US" altLang="ko-KR" baseline="0" dirty="0"/>
              <a:t>.</a:t>
            </a:r>
            <a:br>
              <a:rPr lang="en-US" altLang="ko-KR" baseline="0" dirty="0"/>
            </a:br>
            <a:r>
              <a:rPr lang="ko-KR" altLang="en-US" baseline="0" dirty="0"/>
              <a:t>지금 </a:t>
            </a:r>
            <a:r>
              <a:rPr lang="ko-KR" altLang="en-US" baseline="0" dirty="0" err="1"/>
              <a:t>자마린은</a:t>
            </a:r>
            <a:r>
              <a:rPr lang="ko-KR" altLang="en-US" baseline="0" dirty="0"/>
              <a:t> 마이크로소프트에서 무료로 풀어놨죠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여러분도 </a:t>
            </a:r>
            <a:r>
              <a:rPr lang="ko-KR" altLang="en-US" baseline="0" dirty="0" err="1"/>
              <a:t>풀버전</a:t>
            </a:r>
            <a:r>
              <a:rPr lang="ko-KR" altLang="en-US" baseline="0" dirty="0"/>
              <a:t> 무료로 사용할 수 있습니다</a:t>
            </a:r>
            <a:r>
              <a:rPr lang="en-US" altLang="ko-KR" baseline="0" dirty="0"/>
              <a:t>.</a:t>
            </a:r>
            <a:br>
              <a:rPr lang="en-US" altLang="ko-KR" baseline="0" dirty="0"/>
            </a:br>
            <a:br>
              <a:rPr lang="en-US" altLang="ko-KR" baseline="0" dirty="0"/>
            </a:br>
            <a:r>
              <a:rPr lang="ko-KR" altLang="en-US" baseline="0" dirty="0"/>
              <a:t>뭐 그래서 여러분들도 빠른 시간안에 앱을 </a:t>
            </a:r>
            <a:r>
              <a:rPr lang="ko-KR" altLang="en-US" baseline="0" dirty="0" err="1"/>
              <a:t>만드셔야</a:t>
            </a:r>
            <a:r>
              <a:rPr lang="ko-KR" altLang="en-US" baseline="0" dirty="0"/>
              <a:t> 하는 그런 상황에 </a:t>
            </a:r>
            <a:r>
              <a:rPr lang="ko-KR" altLang="en-US" baseline="0" dirty="0" err="1"/>
              <a:t>처해있으실도있고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아니면 저처럼 주분야는 </a:t>
            </a:r>
            <a:r>
              <a:rPr lang="ko-KR" altLang="en-US" baseline="0" dirty="0" err="1"/>
              <a:t>다른쪽이지만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취미로 </a:t>
            </a:r>
            <a:r>
              <a:rPr lang="ko-KR" altLang="en-US" baseline="0" dirty="0" err="1"/>
              <a:t>네이티브앱</a:t>
            </a:r>
            <a:r>
              <a:rPr lang="ko-KR" altLang="en-US" baseline="0" dirty="0"/>
              <a:t> 개발도 해서 광고 붙여서 수익도 내보고 </a:t>
            </a:r>
            <a:r>
              <a:rPr lang="ko-KR" altLang="en-US" baseline="0" dirty="0" err="1"/>
              <a:t>싶으시다거나</a:t>
            </a:r>
            <a:r>
              <a:rPr lang="ko-KR" altLang="en-US" baseline="0" dirty="0"/>
              <a:t> 그런 분들도 </a:t>
            </a:r>
            <a:r>
              <a:rPr lang="ko-KR" altLang="en-US" baseline="0" dirty="0" err="1"/>
              <a:t>계실꺼잖아요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이런 개발에 대한 욕구는 각자 </a:t>
            </a:r>
            <a:r>
              <a:rPr lang="ko-KR" altLang="en-US" baseline="0" dirty="0" err="1"/>
              <a:t>다를탠데</a:t>
            </a:r>
            <a:r>
              <a:rPr lang="ko-KR" altLang="en-US" baseline="0" dirty="0"/>
              <a:t> 이 일을 하면서 자기가 앱을 만들고자 하는 욕구를 어떻게 </a:t>
            </a:r>
            <a:r>
              <a:rPr lang="ko-KR" altLang="en-US" baseline="0" dirty="0" err="1"/>
              <a:t>충족시킬것인가에서</a:t>
            </a:r>
            <a:r>
              <a:rPr lang="ko-KR" altLang="en-US" baseline="0" dirty="0"/>
              <a:t> 저는 </a:t>
            </a:r>
            <a:r>
              <a:rPr lang="ko-KR" altLang="en-US" baseline="0" dirty="0" err="1"/>
              <a:t>자마린은</a:t>
            </a:r>
            <a:r>
              <a:rPr lang="ko-KR" altLang="en-US" baseline="0" dirty="0"/>
              <a:t> 꽤 좋은 해답이 </a:t>
            </a:r>
            <a:r>
              <a:rPr lang="ko-KR" altLang="en-US" baseline="0" dirty="0" err="1"/>
              <a:t>될수있다고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생각했어요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그래서 사실 오늘 여기서 발표를 하게 </a:t>
            </a:r>
            <a:r>
              <a:rPr lang="ko-KR" altLang="en-US" baseline="0" dirty="0" err="1"/>
              <a:t>되었을때</a:t>
            </a:r>
            <a:r>
              <a:rPr lang="ko-KR" altLang="en-US" baseline="0" dirty="0"/>
              <a:t> 저와 같은 공감대를 </a:t>
            </a:r>
            <a:r>
              <a:rPr lang="ko-KR" altLang="en-US" baseline="0" dirty="0" err="1"/>
              <a:t>가진분들이</a:t>
            </a:r>
            <a:r>
              <a:rPr lang="ko-KR" altLang="en-US" baseline="0" dirty="0"/>
              <a:t> 좀 </a:t>
            </a:r>
            <a:r>
              <a:rPr lang="ko-KR" altLang="en-US" baseline="0" dirty="0" err="1"/>
              <a:t>오실것같아서</a:t>
            </a:r>
            <a:r>
              <a:rPr lang="ko-KR" altLang="en-US" baseline="0" dirty="0"/>
              <a:t> 제가 첫번째 세션을 맡게 </a:t>
            </a:r>
            <a:r>
              <a:rPr lang="ko-KR" altLang="en-US" baseline="0" dirty="0" err="1"/>
              <a:t>되었구요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그래서 제가 네이티브 개발에 대해서는 잘은 몰라요</a:t>
            </a:r>
            <a:endParaRPr lang="en-US" altLang="ko-KR" baseline="0" dirty="0"/>
          </a:p>
          <a:p>
            <a:r>
              <a:rPr lang="ko-KR" altLang="en-US" baseline="0" dirty="0"/>
              <a:t>아마 여기서 모바일개발을 해보신 분들과 비슷한 수준 혹은 그 이하일수도 있거든요 음 그래서 </a:t>
            </a:r>
            <a:r>
              <a:rPr lang="ko-KR" altLang="en-US" baseline="0" dirty="0" err="1"/>
              <a:t>그부분에</a:t>
            </a:r>
            <a:r>
              <a:rPr lang="ko-KR" altLang="en-US" baseline="0" dirty="0"/>
              <a:t> 대해서는 어느정도 감안을 </a:t>
            </a:r>
            <a:r>
              <a:rPr lang="ko-KR" altLang="en-US" baseline="0" dirty="0" err="1"/>
              <a:t>해주셨으면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좋을것같고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저도 했으니 여러분들도 </a:t>
            </a:r>
            <a:r>
              <a:rPr lang="ko-KR" altLang="en-US" baseline="0" dirty="0" err="1"/>
              <a:t>자마린을</a:t>
            </a:r>
            <a:r>
              <a:rPr lang="ko-KR" altLang="en-US" baseline="0" dirty="0"/>
              <a:t> 쓰시면 할 수 </a:t>
            </a:r>
            <a:r>
              <a:rPr lang="ko-KR" altLang="en-US" baseline="0" dirty="0" err="1"/>
              <a:t>있을거다라는</a:t>
            </a:r>
            <a:r>
              <a:rPr lang="ko-KR" altLang="en-US" baseline="0" dirty="0"/>
              <a:t> 생각으로 오늘 두번째 세번째 세션까지 같이 </a:t>
            </a:r>
            <a:r>
              <a:rPr lang="ko-KR" altLang="en-US" baseline="0" dirty="0" err="1"/>
              <a:t>들어주셨으면</a:t>
            </a:r>
            <a:r>
              <a:rPr lang="ko-KR" altLang="en-US" baseline="0" dirty="0"/>
              <a:t> 좋겠습니다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사실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관련 서적이나 커뮤니티가 아직 </a:t>
            </a:r>
            <a:r>
              <a:rPr lang="ko-KR" altLang="en-US" baseline="0" dirty="0" err="1"/>
              <a:t>저희나라에서는</a:t>
            </a:r>
            <a:r>
              <a:rPr lang="ko-KR" altLang="en-US" baseline="0" dirty="0"/>
              <a:t> 크게 활성화가 </a:t>
            </a:r>
            <a:r>
              <a:rPr lang="ko-KR" altLang="en-US" baseline="0" dirty="0" err="1"/>
              <a:t>안됬어요</a:t>
            </a:r>
            <a:r>
              <a:rPr lang="ko-KR" altLang="en-US" baseline="0" dirty="0"/>
              <a:t> 그래서 오늘 유용한 정보 많이 </a:t>
            </a:r>
            <a:r>
              <a:rPr lang="ko-KR" altLang="en-US" baseline="0" dirty="0" err="1"/>
              <a:t>얻어가셨으면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좋겠구요</a:t>
            </a:r>
            <a:endParaRPr lang="en-US" altLang="ko-KR" baseline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3:02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129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&lt;1&gt;</a:t>
            </a:r>
          </a:p>
          <a:p>
            <a:r>
              <a:rPr lang="ko-KR" altLang="en-US" dirty="0"/>
              <a:t>우선 간단하게 </a:t>
            </a:r>
            <a:r>
              <a:rPr lang="ko-KR" altLang="en-US" dirty="0" err="1"/>
              <a:t>설치하는법부터</a:t>
            </a:r>
            <a:r>
              <a:rPr lang="ko-KR" altLang="en-US" dirty="0"/>
              <a:t> 빨리빨리 설명해 </a:t>
            </a:r>
            <a:r>
              <a:rPr lang="ko-KR" altLang="en-US" dirty="0" err="1"/>
              <a:t>드릴게요</a:t>
            </a:r>
            <a:endParaRPr lang="en-US" altLang="ko-KR" dirty="0"/>
          </a:p>
          <a:p>
            <a:r>
              <a:rPr lang="en-US" dirty="0"/>
              <a:t>blog.xamarin.com</a:t>
            </a:r>
            <a:r>
              <a:rPr lang="ko-KR" altLang="en-US" dirty="0"/>
              <a:t>에 들어가서 상단에 </a:t>
            </a:r>
            <a:r>
              <a:rPr lang="en-US" altLang="ko-KR" dirty="0"/>
              <a:t>product</a:t>
            </a:r>
            <a:r>
              <a:rPr lang="ko-KR" altLang="en-US" dirty="0"/>
              <a:t>탭을 보시면 </a:t>
            </a:r>
            <a:r>
              <a:rPr lang="ko-KR" altLang="en-US" dirty="0" err="1"/>
              <a:t>자마린</a:t>
            </a:r>
            <a:r>
              <a:rPr lang="en-US" altLang="ko-KR" dirty="0"/>
              <a:t>, </a:t>
            </a:r>
            <a:r>
              <a:rPr lang="ko-KR" altLang="en-US" dirty="0" err="1"/>
              <a:t>자마린</a:t>
            </a:r>
            <a:r>
              <a:rPr lang="ko-KR" altLang="en-US" dirty="0"/>
              <a:t> 스튜디오에 대한 그런 얘기가 없어요</a:t>
            </a:r>
            <a:r>
              <a:rPr lang="en-US" altLang="ko-KR" dirty="0"/>
              <a:t>;</a:t>
            </a:r>
          </a:p>
          <a:p>
            <a:endParaRPr lang="en-US" dirty="0"/>
          </a:p>
          <a:p>
            <a:r>
              <a:rPr lang="ko-KR" altLang="en-US" dirty="0"/>
              <a:t>제일 첫번째 </a:t>
            </a:r>
            <a:r>
              <a:rPr lang="ko-KR" altLang="en-US" dirty="0" err="1"/>
              <a:t>자마린</a:t>
            </a:r>
            <a:r>
              <a:rPr lang="ko-KR" altLang="en-US" dirty="0"/>
              <a:t> 플랫폼이라는 모호한 단어로 </a:t>
            </a:r>
            <a:r>
              <a:rPr lang="ko-KR" altLang="en-US" dirty="0" err="1"/>
              <a:t>쓰여있는게</a:t>
            </a:r>
            <a:r>
              <a:rPr lang="ko-KR" altLang="en-US" dirty="0"/>
              <a:t> 바로 </a:t>
            </a:r>
            <a:r>
              <a:rPr lang="ko-KR" altLang="en-US" dirty="0" err="1"/>
              <a:t>자마린입니다</a:t>
            </a:r>
            <a:r>
              <a:rPr lang="ko-KR" altLang="en-US" dirty="0"/>
              <a:t> 예</a:t>
            </a:r>
            <a:r>
              <a:rPr lang="en-US" altLang="ko-KR" dirty="0"/>
              <a:t>.. </a:t>
            </a:r>
            <a:r>
              <a:rPr lang="ko-KR" altLang="en-US" dirty="0"/>
              <a:t>그래서 이걸 </a:t>
            </a:r>
            <a:r>
              <a:rPr lang="ko-KR" altLang="en-US" dirty="0" err="1"/>
              <a:t>들어가셔야</a:t>
            </a:r>
            <a:r>
              <a:rPr lang="ko-KR" altLang="en-US" dirty="0"/>
              <a:t> </a:t>
            </a:r>
            <a:r>
              <a:rPr lang="ko-KR" altLang="en-US" dirty="0" err="1"/>
              <a:t>되요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</a:t>
            </a:r>
            <a:r>
              <a:rPr lang="ko-KR" altLang="en-US" baseline="0" dirty="0"/>
              <a:t> 밑에 테스트 </a:t>
            </a:r>
            <a:r>
              <a:rPr lang="ko-KR" altLang="en-US" baseline="0" dirty="0" err="1"/>
              <a:t>클라우드라는것도</a:t>
            </a:r>
            <a:r>
              <a:rPr lang="ko-KR" altLang="en-US" baseline="0" dirty="0"/>
              <a:t> 있는데요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테스트 클라우드가 </a:t>
            </a:r>
            <a:r>
              <a:rPr lang="ko-KR" altLang="en-US" baseline="0" dirty="0" err="1"/>
              <a:t>뭐냐면</a:t>
            </a:r>
            <a:r>
              <a:rPr lang="ko-KR" altLang="en-US" baseline="0" dirty="0"/>
              <a:t> 여러분들이 결국 </a:t>
            </a:r>
            <a:r>
              <a:rPr lang="ko-KR" altLang="en-US" baseline="0" dirty="0" err="1"/>
              <a:t>자마린으로</a:t>
            </a:r>
            <a:r>
              <a:rPr lang="ko-KR" altLang="en-US" baseline="0" dirty="0"/>
              <a:t> 안드로이드나 </a:t>
            </a:r>
            <a:r>
              <a:rPr lang="en-US" altLang="ko-KR" baseline="0" dirty="0"/>
              <a:t>IOS</a:t>
            </a:r>
            <a:r>
              <a:rPr lang="ko-KR" altLang="en-US" baseline="0" dirty="0"/>
              <a:t>앱을 </a:t>
            </a:r>
            <a:r>
              <a:rPr lang="ko-KR" altLang="en-US" baseline="0" dirty="0" err="1"/>
              <a:t>개발하시잖아요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근데 아이폰 모든 </a:t>
            </a:r>
            <a:r>
              <a:rPr lang="en-US" altLang="ko-KR" baseline="0" dirty="0"/>
              <a:t>IOS</a:t>
            </a:r>
            <a:r>
              <a:rPr lang="ko-KR" altLang="en-US" baseline="0" dirty="0"/>
              <a:t> 버전별로 다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모델별로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다가지고있고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안드로이드폰도 마찬가지로 모든 안드로이드 버전에 모든 제조사 스마트폰을 다 가지고 </a:t>
            </a:r>
            <a:r>
              <a:rPr lang="ko-KR" altLang="en-US" baseline="0" dirty="0" err="1"/>
              <a:t>있을수는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없잖아요</a:t>
            </a:r>
            <a:r>
              <a:rPr lang="en-US" altLang="ko-KR" baseline="0" dirty="0"/>
              <a:t>?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근데 테스트는 해야하는 거니까 </a:t>
            </a:r>
            <a:r>
              <a:rPr lang="ko-KR" altLang="en-US" baseline="0" dirty="0" err="1"/>
              <a:t>자마린에서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개발하신다음에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테스트 클라우드에다가 만든 바이너리를 올리면 모든 디바이스에서 테스트를 해주도록 환경이 </a:t>
            </a:r>
            <a:r>
              <a:rPr lang="ko-KR" altLang="en-US" baseline="0" dirty="0" err="1"/>
              <a:t>갖춰져있어요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그런 환경을 꾸려주는 </a:t>
            </a:r>
            <a:r>
              <a:rPr lang="ko-KR" altLang="en-US" baseline="0" dirty="0" err="1"/>
              <a:t>클라우드에요</a:t>
            </a:r>
            <a:r>
              <a:rPr lang="ko-KR" altLang="en-US" baseline="0" dirty="0"/>
              <a:t> 이것도 굉장히 잘 만들어져 있어요 그래서 나중에 </a:t>
            </a:r>
            <a:r>
              <a:rPr lang="ko-KR" altLang="en-US" baseline="0" dirty="0" err="1"/>
              <a:t>자마린으로</a:t>
            </a:r>
            <a:r>
              <a:rPr lang="ko-KR" altLang="en-US" baseline="0" dirty="0"/>
              <a:t> 개발하시다가 이것도 한번 꼭 </a:t>
            </a:r>
            <a:r>
              <a:rPr lang="ko-KR" altLang="en-US" baseline="0" dirty="0" err="1"/>
              <a:t>써보시구요</a:t>
            </a:r>
            <a:r>
              <a:rPr lang="en-US" altLang="ko-KR" baseline="0" dirty="0"/>
              <a:t>,</a:t>
            </a:r>
            <a:endParaRPr lang="en-US" altLang="ko-KR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1:59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73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자마린</a:t>
            </a:r>
            <a:r>
              <a:rPr lang="ko-KR" altLang="en-US" dirty="0"/>
              <a:t> 플랫폼페이지로 이동을 </a:t>
            </a:r>
            <a:r>
              <a:rPr lang="ko-KR" altLang="en-US" dirty="0" err="1"/>
              <a:t>하시게되면</a:t>
            </a:r>
            <a:r>
              <a:rPr lang="ko-KR" altLang="en-US" dirty="0"/>
              <a:t> 여기</a:t>
            </a:r>
            <a:r>
              <a:rPr lang="ko-KR" altLang="en-US" baseline="0" dirty="0"/>
              <a:t> </a:t>
            </a:r>
            <a:r>
              <a:rPr lang="en-US" altLang="ko-KR" baseline="0" dirty="0"/>
              <a:t>download for free </a:t>
            </a:r>
            <a:r>
              <a:rPr lang="ko-KR" altLang="en-US" baseline="0" dirty="0"/>
              <a:t>이렇게 </a:t>
            </a:r>
            <a:r>
              <a:rPr lang="ko-KR" altLang="en-US" baseline="0" dirty="0" err="1"/>
              <a:t>적혀있어요</a:t>
            </a:r>
            <a:endParaRPr lang="en-US" altLang="ko-KR" baseline="0" dirty="0"/>
          </a:p>
          <a:p>
            <a:r>
              <a:rPr lang="ko-KR" altLang="en-US" dirty="0"/>
              <a:t>예전에는 </a:t>
            </a:r>
            <a:r>
              <a:rPr lang="en-US" altLang="ko-KR" dirty="0"/>
              <a:t>for free</a:t>
            </a:r>
            <a:r>
              <a:rPr lang="ko-KR" altLang="en-US" dirty="0"/>
              <a:t>라고 </a:t>
            </a:r>
            <a:r>
              <a:rPr lang="ko-KR" altLang="en-US" dirty="0" err="1"/>
              <a:t>안적혀있었어요</a:t>
            </a:r>
            <a:r>
              <a:rPr lang="ko-KR" altLang="en-US" baseline="0" dirty="0"/>
              <a:t> 마이크로소프트의 은총에 의해 </a:t>
            </a:r>
            <a:r>
              <a:rPr lang="en-US" altLang="ko-KR" baseline="0" dirty="0"/>
              <a:t>for free</a:t>
            </a:r>
            <a:r>
              <a:rPr lang="ko-KR" altLang="en-US" baseline="0" dirty="0"/>
              <a:t>가 </a:t>
            </a:r>
            <a:r>
              <a:rPr lang="ko-KR" altLang="en-US" baseline="0" dirty="0" err="1"/>
              <a:t>붙게되었죠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ㅋㅋㅋ</a:t>
            </a:r>
            <a:endParaRPr lang="en-US" altLang="ko-KR" baseline="0" dirty="0"/>
          </a:p>
          <a:p>
            <a:endParaRPr lang="en-US" dirty="0"/>
          </a:p>
          <a:p>
            <a:r>
              <a:rPr lang="ko-KR" altLang="en-US" dirty="0"/>
              <a:t>그래서 저걸 클릭하시면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2:03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386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그냥 다운로드 </a:t>
            </a:r>
            <a:r>
              <a:rPr lang="ko-KR" altLang="en-US" dirty="0" err="1"/>
              <a:t>될줄</a:t>
            </a:r>
            <a:r>
              <a:rPr lang="ko-KR" altLang="en-US" dirty="0"/>
              <a:t> 알았는데 이런 간단한 입력 폼이 나와요</a:t>
            </a:r>
            <a:endParaRPr lang="en-US" altLang="ko-KR" dirty="0"/>
          </a:p>
          <a:p>
            <a:r>
              <a:rPr lang="ko-KR" altLang="en-US" dirty="0"/>
              <a:t>간단하게 정보 입력해 주시면 되겠습니다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이메일이 진짜인지 가짜인지는 따로 물어보지는 않더라구요 </a:t>
            </a:r>
            <a:r>
              <a:rPr lang="ko-KR" altLang="en-US" dirty="0" err="1"/>
              <a:t>ㅋㅋㅋ</a:t>
            </a:r>
            <a:endParaRPr lang="en-US" altLang="ko-KR" dirty="0"/>
          </a:p>
          <a:p>
            <a:r>
              <a:rPr lang="ko-KR" altLang="en-US" dirty="0"/>
              <a:t>그냥 이름과 이메일만 간단하게 입력하시고 그냥 누르시면 다운로드 화면으로 넘어가요</a:t>
            </a:r>
            <a:endParaRPr lang="en-US" altLang="ko-KR" dirty="0"/>
          </a:p>
          <a:p>
            <a:endParaRPr lang="en-US" dirty="0"/>
          </a:p>
          <a:p>
            <a:r>
              <a:rPr lang="ko-KR" altLang="en-US" dirty="0"/>
              <a:t>그래서 그냥 부담없이 여러분이 가지고 계시는 이메일을 그냥 적으시면 </a:t>
            </a:r>
            <a:r>
              <a:rPr lang="ko-KR" altLang="en-US" dirty="0" err="1"/>
              <a:t>되요</a:t>
            </a:r>
            <a:r>
              <a:rPr lang="ko-KR" altLang="en-US" dirty="0"/>
              <a:t> 그럼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자마린</a:t>
            </a:r>
            <a:r>
              <a:rPr lang="ko-KR" altLang="en-US" baseline="0" dirty="0"/>
              <a:t> 뉴스 </a:t>
            </a:r>
            <a:r>
              <a:rPr lang="ko-KR" altLang="en-US" baseline="0" dirty="0" err="1"/>
              <a:t>이런거</a:t>
            </a:r>
            <a:r>
              <a:rPr lang="ko-KR" altLang="en-US" baseline="0" dirty="0"/>
              <a:t> 가끔 </a:t>
            </a:r>
            <a:r>
              <a:rPr lang="ko-KR" altLang="en-US" baseline="0" dirty="0" err="1"/>
              <a:t>오는거구요</a:t>
            </a:r>
            <a:endParaRPr lang="en-US" altLang="ko-KR" baseline="0" dirty="0"/>
          </a:p>
          <a:p>
            <a:endParaRPr lang="en-US" baseline="0" dirty="0"/>
          </a:p>
          <a:p>
            <a:r>
              <a:rPr lang="en-US" baseline="0" dirty="0"/>
              <a:t>&lt;2&gt;</a:t>
            </a:r>
          </a:p>
          <a:p>
            <a:r>
              <a:rPr lang="ko-KR" altLang="en-US" baseline="0" dirty="0" err="1"/>
              <a:t>여기보시면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풀네임으로</a:t>
            </a:r>
            <a:r>
              <a:rPr lang="ko-KR" altLang="en-US" baseline="0" dirty="0"/>
              <a:t> 적으라고 되어있는데요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반드시 성을 포함한 </a:t>
            </a:r>
            <a:r>
              <a:rPr lang="ko-KR" altLang="en-US" baseline="0" dirty="0" err="1"/>
              <a:t>풀네임으로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적어야합니다</a:t>
            </a:r>
            <a:endParaRPr lang="en-US" altLang="ko-KR" baseline="0" dirty="0"/>
          </a:p>
          <a:p>
            <a:r>
              <a:rPr lang="ko-KR" altLang="en-US" dirty="0"/>
              <a:t>제가 </a:t>
            </a:r>
            <a:r>
              <a:rPr lang="ko-KR" altLang="en-US" dirty="0" err="1"/>
              <a:t>성쓰기</a:t>
            </a:r>
            <a:r>
              <a:rPr lang="ko-KR" altLang="en-US" dirty="0"/>
              <a:t> 귀찮아서 그냥 현석 이라고 영어로 치니까 확인이 안되더라구요 성을 꼭 </a:t>
            </a:r>
            <a:r>
              <a:rPr lang="ko-KR" altLang="en-US" dirty="0" err="1"/>
              <a:t>쓰래요</a:t>
            </a:r>
            <a:r>
              <a:rPr lang="ko-KR" altLang="en-US" dirty="0"/>
              <a:t> 왜 이렇게 </a:t>
            </a:r>
            <a:r>
              <a:rPr lang="ko-KR" altLang="en-US" dirty="0" err="1"/>
              <a:t>되있는지는</a:t>
            </a:r>
            <a:r>
              <a:rPr lang="ko-KR" altLang="en-US" dirty="0"/>
              <a:t> 잘 모르겠지만 우선 그렇게 합니다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3:00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298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이렇게 다운로드가 </a:t>
            </a:r>
            <a:r>
              <a:rPr lang="ko-KR" altLang="en-US" dirty="0" err="1"/>
              <a:t>되구요</a:t>
            </a:r>
            <a:r>
              <a:rPr lang="en-US" altLang="ko-KR" dirty="0"/>
              <a:t>, </a:t>
            </a:r>
            <a:r>
              <a:rPr lang="ko-KR" altLang="en-US" dirty="0" err="1"/>
              <a:t>맥이랑</a:t>
            </a:r>
            <a:r>
              <a:rPr lang="ko-KR" altLang="en-US" dirty="0"/>
              <a:t> </a:t>
            </a:r>
            <a:r>
              <a:rPr lang="ko-KR" altLang="en-US" dirty="0" err="1"/>
              <a:t>윈도우랑</a:t>
            </a:r>
            <a:r>
              <a:rPr lang="ko-KR" altLang="en-US" dirty="0"/>
              <a:t> 설치하는 방법이 뭐 </a:t>
            </a:r>
            <a:r>
              <a:rPr lang="ko-KR" altLang="en-US" dirty="0" err="1"/>
              <a:t>다르긴한대</a:t>
            </a:r>
            <a:r>
              <a:rPr lang="ko-KR" altLang="en-US" dirty="0"/>
              <a:t> 그냥 제가 말한대로 진행하셔서 프로그램 </a:t>
            </a:r>
            <a:r>
              <a:rPr lang="ko-KR" altLang="en-US" dirty="0" err="1"/>
              <a:t>내려받아서</a:t>
            </a:r>
            <a:r>
              <a:rPr lang="ko-KR" altLang="en-US" dirty="0"/>
              <a:t> 설치</a:t>
            </a:r>
            <a:endParaRPr lang="en-US" altLang="ko-KR" dirty="0"/>
          </a:p>
          <a:p>
            <a:r>
              <a:rPr lang="ko-KR" altLang="en-US" dirty="0"/>
              <a:t>진행하시면 되겠습니다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&lt;2&gt;</a:t>
            </a:r>
          </a:p>
          <a:p>
            <a:r>
              <a:rPr lang="ko-KR" altLang="en-US" dirty="0"/>
              <a:t>이게 설치 파일인데 </a:t>
            </a:r>
            <a:r>
              <a:rPr lang="ko-KR" altLang="en-US" dirty="0" err="1"/>
              <a:t>컨티뉴</a:t>
            </a:r>
            <a:r>
              <a:rPr lang="ko-KR" altLang="en-US" dirty="0"/>
              <a:t> </a:t>
            </a:r>
            <a:r>
              <a:rPr lang="ko-KR" altLang="en-US" dirty="0" err="1"/>
              <a:t>컨티뉴</a:t>
            </a:r>
            <a:r>
              <a:rPr lang="ko-KR" altLang="en-US" dirty="0"/>
              <a:t> 오케이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오케이</a:t>
            </a:r>
            <a:r>
              <a:rPr lang="ko-KR" altLang="en-US" baseline="0" dirty="0"/>
              <a:t> 하시면 알아서 환경 </a:t>
            </a:r>
            <a:r>
              <a:rPr lang="ko-KR" altLang="en-US" baseline="0" dirty="0" err="1"/>
              <a:t>세팅부터해서</a:t>
            </a:r>
            <a:r>
              <a:rPr lang="ko-KR" altLang="en-US" baseline="0" dirty="0"/>
              <a:t> 설치가 </a:t>
            </a:r>
            <a:r>
              <a:rPr lang="ko-KR" altLang="en-US" baseline="0" dirty="0" err="1"/>
              <a:t>쭈루륵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되구요</a:t>
            </a:r>
            <a:endParaRPr lang="en-US" altLang="ko-KR" baseline="0" dirty="0"/>
          </a:p>
          <a:p>
            <a:r>
              <a:rPr lang="ko-KR" altLang="en-US" baseline="0" dirty="0"/>
              <a:t>참고로 </a:t>
            </a:r>
            <a:r>
              <a:rPr lang="ko-KR" altLang="en-US" baseline="0" dirty="0" err="1"/>
              <a:t>윈도우즈쓰시면</a:t>
            </a:r>
            <a:r>
              <a:rPr lang="ko-KR" altLang="en-US" baseline="0" dirty="0"/>
              <a:t> 꼭 </a:t>
            </a:r>
            <a:r>
              <a:rPr lang="ko-KR" altLang="en-US" baseline="0" dirty="0" err="1"/>
              <a:t>비쥬얼스튜디오를</a:t>
            </a:r>
            <a:r>
              <a:rPr lang="ko-KR" altLang="en-US" baseline="0" dirty="0"/>
              <a:t> 설치하시고 설치 </a:t>
            </a:r>
            <a:r>
              <a:rPr lang="ko-KR" altLang="en-US" baseline="0" dirty="0" err="1"/>
              <a:t>진행해주셔야</a:t>
            </a:r>
            <a:r>
              <a:rPr lang="ko-KR" altLang="en-US" baseline="0" dirty="0"/>
              <a:t> 합니다</a:t>
            </a:r>
            <a:r>
              <a:rPr lang="en-US" altLang="ko-KR" baseline="0" dirty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2:06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192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이게 </a:t>
            </a:r>
            <a:r>
              <a:rPr lang="ko-KR" altLang="en-US" dirty="0" err="1"/>
              <a:t>설치하셨을때</a:t>
            </a:r>
            <a:r>
              <a:rPr lang="ko-KR" altLang="en-US" dirty="0"/>
              <a:t> </a:t>
            </a:r>
            <a:r>
              <a:rPr lang="ko-KR" altLang="en-US" dirty="0" err="1"/>
              <a:t>비쥬얼스튜디오</a:t>
            </a:r>
            <a:r>
              <a:rPr lang="ko-KR" altLang="en-US" dirty="0"/>
              <a:t> </a:t>
            </a:r>
            <a:r>
              <a:rPr lang="ko-KR" altLang="en-US" dirty="0" err="1"/>
              <a:t>화면이구요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맥쓰시는</a:t>
            </a:r>
            <a:r>
              <a:rPr lang="ko-KR" altLang="en-US" dirty="0"/>
              <a:t> 분들께서는 </a:t>
            </a:r>
            <a:r>
              <a:rPr lang="ko-KR" altLang="en-US" dirty="0" err="1"/>
              <a:t>자마린</a:t>
            </a:r>
            <a:r>
              <a:rPr lang="ko-KR" altLang="en-US" dirty="0"/>
              <a:t> 설치하시면 </a:t>
            </a:r>
            <a:r>
              <a:rPr lang="ko-KR" altLang="en-US" dirty="0" err="1"/>
              <a:t>자마린</a:t>
            </a:r>
            <a:r>
              <a:rPr lang="ko-KR" altLang="en-US" dirty="0"/>
              <a:t> 스튜디오라는 프로그램이 설치되셔서 </a:t>
            </a:r>
            <a:r>
              <a:rPr lang="ko-KR" altLang="en-US" dirty="0" err="1"/>
              <a:t>개발하실수</a:t>
            </a:r>
            <a:r>
              <a:rPr lang="ko-KR" altLang="en-US" dirty="0"/>
              <a:t> 있는 환경이 </a:t>
            </a:r>
            <a:r>
              <a:rPr lang="ko-KR" altLang="en-US" dirty="0" err="1"/>
              <a:t>세팅되실거에요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저는 </a:t>
            </a:r>
            <a:r>
              <a:rPr lang="ko-KR" altLang="en-US" dirty="0" err="1"/>
              <a:t>윈도우즈를</a:t>
            </a:r>
            <a:r>
              <a:rPr lang="ko-KR" altLang="en-US" baseline="0" dirty="0"/>
              <a:t> 사용하기 때문에 </a:t>
            </a:r>
            <a:r>
              <a:rPr lang="ko-KR" altLang="en-US" baseline="0" dirty="0" err="1"/>
              <a:t>비쥬얼스튜디오에</a:t>
            </a:r>
            <a:r>
              <a:rPr lang="ko-KR" altLang="en-US" baseline="0" dirty="0"/>
              <a:t> 같이 설치가 </a:t>
            </a:r>
            <a:r>
              <a:rPr lang="ko-KR" altLang="en-US" baseline="0" dirty="0" err="1"/>
              <a:t>된거구요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다들 </a:t>
            </a:r>
            <a:r>
              <a:rPr lang="ko-KR" altLang="en-US" baseline="0" dirty="0" err="1"/>
              <a:t>비쥬얼스튜디오는</a:t>
            </a:r>
            <a:r>
              <a:rPr lang="ko-KR" altLang="en-US" baseline="0" dirty="0"/>
              <a:t> 어느정도 </a:t>
            </a:r>
            <a:r>
              <a:rPr lang="ko-KR" altLang="en-US" baseline="0" dirty="0" err="1"/>
              <a:t>익숙하실태니</a:t>
            </a:r>
            <a:r>
              <a:rPr lang="ko-KR" altLang="en-US" baseline="0" dirty="0"/>
              <a:t> 그냥 </a:t>
            </a:r>
            <a:endParaRPr lang="en-US" altLang="ko-KR" baseline="0" dirty="0"/>
          </a:p>
          <a:p>
            <a:r>
              <a:rPr lang="ko-KR" altLang="en-US" baseline="0" dirty="0" err="1"/>
              <a:t>비쥬얼스튜디오에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자마린이</a:t>
            </a:r>
            <a:r>
              <a:rPr lang="ko-KR" altLang="en-US" baseline="0" dirty="0"/>
              <a:t> 추가되었다고 생각하시면 되겠습니다</a:t>
            </a:r>
            <a:r>
              <a:rPr lang="en-US" altLang="ko-KR" baseline="0" dirty="0"/>
              <a:t>.</a:t>
            </a:r>
          </a:p>
          <a:p>
            <a:endParaRPr lang="en-US" baseline="0" dirty="0"/>
          </a:p>
          <a:p>
            <a:r>
              <a:rPr lang="ko-KR" altLang="en-US" baseline="0" dirty="0"/>
              <a:t>프로젝트 생성방법의 경우에는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뉴프로젝트를</a:t>
            </a:r>
            <a:r>
              <a:rPr lang="ko-KR" altLang="en-US" baseline="0" dirty="0"/>
              <a:t> 클릭하시구 템플릿 탭을 클릭하셔서 </a:t>
            </a:r>
            <a:r>
              <a:rPr lang="en-US" altLang="ko-KR" baseline="0" dirty="0"/>
              <a:t>Visual C#</a:t>
            </a:r>
            <a:r>
              <a:rPr lang="ko-KR" altLang="en-US" baseline="0" dirty="0"/>
              <a:t>을 선택하시면 여러 개가 </a:t>
            </a:r>
            <a:r>
              <a:rPr lang="ko-KR" altLang="en-US" baseline="0" dirty="0" err="1"/>
              <a:t>뜰껀대요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/>
              <a:t>거기서 크로스플랫폼을 선택하시고 나오는 </a:t>
            </a:r>
            <a:r>
              <a:rPr lang="ko-KR" altLang="en-US" baseline="0" dirty="0" err="1"/>
              <a:t>화면중에서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Blank App </a:t>
            </a:r>
            <a:r>
              <a:rPr lang="ko-KR" altLang="en-US" baseline="0" dirty="0" err="1"/>
              <a:t>자마린</a:t>
            </a:r>
            <a:r>
              <a:rPr lang="en-US" altLang="ko-KR" baseline="0" dirty="0"/>
              <a:t>.</a:t>
            </a:r>
            <a:r>
              <a:rPr lang="ko-KR" altLang="en-US" baseline="0" dirty="0" err="1"/>
              <a:t>폼즈</a:t>
            </a:r>
            <a:r>
              <a:rPr lang="ko-KR" altLang="en-US" baseline="0" dirty="0"/>
              <a:t> 포터블을 클릭하시구 하단에 프로젝트 </a:t>
            </a:r>
            <a:r>
              <a:rPr lang="ko-KR" altLang="en-US" baseline="0" dirty="0" err="1"/>
              <a:t>이름적고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위치정하시고</a:t>
            </a:r>
            <a:r>
              <a:rPr lang="ko-KR" altLang="en-US" baseline="0" dirty="0"/>
              <a:t> 오케이 버튼 누르시면 되겠습니다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사진에는 제가 실수로 </a:t>
            </a:r>
            <a:r>
              <a:rPr lang="en-US" altLang="ko-KR" baseline="0" dirty="0" err="1"/>
              <a:t>Xaml</a:t>
            </a:r>
            <a:r>
              <a:rPr lang="en-US" altLang="ko-KR" baseline="0" dirty="0"/>
              <a:t> </a:t>
            </a:r>
            <a:r>
              <a:rPr lang="ko-KR" altLang="en-US" baseline="0" dirty="0"/>
              <a:t>클릭하고 사진을 찍었는데 그냥 무시하시면 </a:t>
            </a:r>
            <a:r>
              <a:rPr lang="ko-KR" altLang="en-US" baseline="0" dirty="0" err="1"/>
              <a:t>되구요</a:t>
            </a:r>
            <a:r>
              <a:rPr lang="en-US" altLang="ko-KR" baseline="0" dirty="0"/>
              <a:t>,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499C1E17-0FE1-4CC4-A135-6A738D4D4B79}" type="datetime8">
              <a:rPr lang="en-US" smtClean="0"/>
              <a:t>11/27/2016 2:06 AM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63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7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1759921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1759921"/>
            <a:ext cx="6402388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588721"/>
            <a:ext cx="6402388" cy="182877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467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18" y="6161442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770"/>
            <a:ext cx="12436475" cy="6995517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72986" y="1759921"/>
            <a:ext cx="6402452" cy="3654405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1763076"/>
            <a:ext cx="642937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588701"/>
            <a:ext cx="6402388" cy="182880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99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</p:sldLayoutIdLst>
  <p:transition>
    <p:fade/>
  </p:transition>
  <p:txStyles>
    <p:titleStyle>
      <a:lvl1pPr algn="l" defTabSz="932742" rtl="0" eaLnBrk="1" latinLnBrk="1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1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6" r:id="rId1"/>
    <p:sldLayoutId id="2147484236" r:id="rId2"/>
    <p:sldLayoutId id="2147484240" r:id="rId3"/>
    <p:sldLayoutId id="2147484241" r:id="rId4"/>
    <p:sldLayoutId id="214748424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252" r:id="rId12"/>
    <p:sldLayoutId id="2147484253" r:id="rId13"/>
    <p:sldLayoutId id="2147484267" r:id="rId14"/>
    <p:sldLayoutId id="2147484256" r:id="rId15"/>
    <p:sldLayoutId id="2147484257" r:id="rId16"/>
    <p:sldLayoutId id="2147484258" r:id="rId17"/>
    <p:sldLayoutId id="2147484259" r:id="rId18"/>
    <p:sldLayoutId id="2147484260" r:id="rId19"/>
    <p:sldLayoutId id="2147484261" r:id="rId20"/>
    <p:sldLayoutId id="2147484263" r:id="rId2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4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iWksu4wK3QAhUGkZQKHdp1D8EQjRwIBw&amp;url=https://developer.xamarin.com/guides/xamarin-forms/working-with/files/&amp;psig=AFQjCNFBrj9bhVX9-gq4X8i4N2UuBERCmw&amp;ust=1479393474293783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2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5" Type="http://schemas.microsoft.com/office/2007/relationships/hdphoto" Target="../media/hdphoto2.wdp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secure.aadcdn.microsoftonline-p.com/ests/2.1.5133.5/content/images/default_signin_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62421" y="0"/>
            <a:ext cx="11657012" cy="699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4702" y="2125678"/>
            <a:ext cx="5655503" cy="1828786"/>
          </a:xfrm>
        </p:spPr>
        <p:txBody>
          <a:bodyPr/>
          <a:lstStyle/>
          <a:p>
            <a:r>
              <a:rPr lang="en-US" altLang="ko-KR" sz="4800" dirty="0"/>
              <a:t>Session1.</a:t>
            </a:r>
            <a:br>
              <a:rPr lang="en-US" altLang="ko-KR" dirty="0"/>
            </a:br>
            <a:r>
              <a:rPr lang="en-US" altLang="ko-KR" dirty="0"/>
              <a:t>Xamarin Overview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>
          <a:xfrm>
            <a:off x="274702" y="3955786"/>
            <a:ext cx="5655504" cy="1828007"/>
          </a:xfrm>
        </p:spPr>
        <p:txBody>
          <a:bodyPr/>
          <a:lstStyle/>
          <a:p>
            <a:r>
              <a:rPr lang="en-US" altLang="ko-KR" dirty="0"/>
              <a:t>Microsoft Student Partners</a:t>
            </a:r>
          </a:p>
          <a:p>
            <a:pPr>
              <a:lnSpc>
                <a:spcPct val="120000"/>
              </a:lnSpc>
            </a:pPr>
            <a:r>
              <a:rPr lang="ko-KR" altLang="en-US" dirty="0"/>
              <a:t>서현석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1813" y="5929641"/>
            <a:ext cx="2219263" cy="930806"/>
          </a:xfrm>
          <a:prstGeom prst="rect">
            <a:avLst/>
          </a:prstGeom>
          <a:noFill/>
        </p:spPr>
      </p:pic>
      <p:pic>
        <p:nvPicPr>
          <p:cNvPr id="1034" name="Picture 10" descr="https://www.adxstudio.com/Microsoft-logo_rgb_c-wh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97" y="6204405"/>
            <a:ext cx="1728192" cy="36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2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3901" y="1448072"/>
            <a:ext cx="6257925" cy="5324475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프로젝트 생성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83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r="29563"/>
          <a:stretch/>
        </p:blipFill>
        <p:spPr>
          <a:xfrm>
            <a:off x="9360149" y="-203782"/>
            <a:ext cx="2825573" cy="168482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978" y="1696606"/>
            <a:ext cx="9374885" cy="547306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5426149" y="1913086"/>
            <a:ext cx="1800200" cy="2880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9360149" y="2489150"/>
            <a:ext cx="1546714" cy="720080"/>
          </a:xfrm>
          <a:prstGeom prst="rect">
            <a:avLst/>
          </a:prstGeom>
          <a:noFill/>
          <a:ln w="3810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프로젝트 생성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420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717" y="1841078"/>
            <a:ext cx="9433048" cy="5550239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프로젝트 생성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236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r="29563"/>
          <a:stretch/>
        </p:blipFill>
        <p:spPr>
          <a:xfrm>
            <a:off x="9360149" y="-203782"/>
            <a:ext cx="2825573" cy="16848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48" y="1409030"/>
            <a:ext cx="9174342" cy="53808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541" y="1304628"/>
            <a:ext cx="3827360" cy="5577010"/>
          </a:xfrm>
          <a:prstGeom prst="rect">
            <a:avLst/>
          </a:prstGeom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프로젝트 종류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248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프로젝트 종류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 bwMode="auto">
          <a:xfrm>
            <a:off x="3854854" y="2451334"/>
            <a:ext cx="4761941" cy="1008112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Xamarin.Forms.App</a:t>
            </a:r>
            <a:endParaRPr lang="en-US" altLang="ko-KR" sz="2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110261" y="2451036"/>
            <a:ext cx="2323083" cy="7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Single View App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1110260" y="3244359"/>
            <a:ext cx="2323083" cy="7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Master-Detail App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1110260" y="4034630"/>
            <a:ext cx="2323083" cy="7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Tabbed App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1110260" y="4830587"/>
            <a:ext cx="2323083" cy="7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Page-Based App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090317" y="5646580"/>
            <a:ext cx="2323083" cy="7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WebView App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9023075" y="2451036"/>
            <a:ext cx="2323083" cy="723950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 App</a:t>
            </a:r>
          </a:p>
        </p:txBody>
      </p:sp>
      <p:sp>
        <p:nvSpPr>
          <p:cNvPr id="19" name="직사각형 18"/>
          <p:cNvSpPr/>
          <p:nvPr/>
        </p:nvSpPr>
        <p:spPr bwMode="auto">
          <a:xfrm>
            <a:off x="9023074" y="3244359"/>
            <a:ext cx="2323083" cy="723950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Wear App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9023074" y="4034630"/>
            <a:ext cx="2323083" cy="723950"/>
          </a:xfrm>
          <a:prstGeom prst="rect">
            <a:avLst/>
          </a:prstGeom>
          <a:solidFill>
            <a:srgbClr val="00B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WebView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3847462" y="4863361"/>
            <a:ext cx="2323083" cy="723950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Cocoa App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6293712" y="4863361"/>
            <a:ext cx="2323083" cy="72395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Console Project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6293712" y="5653632"/>
            <a:ext cx="2323083" cy="72395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GTK# 2.0 Project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65454" y="4235497"/>
            <a:ext cx="94481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chemeClr val="bg2"/>
                </a:solidFill>
              </a:rPr>
              <a:t>Mac</a:t>
            </a:r>
            <a:endParaRPr lang="ko-KR" altLang="en-US" sz="2400" dirty="0" err="1">
              <a:solidFill>
                <a:schemeClr val="bg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23074" y="1823172"/>
            <a:ext cx="154991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chemeClr val="bg2"/>
                </a:solidFill>
              </a:rPr>
              <a:t>Android </a:t>
            </a:r>
            <a:endParaRPr lang="ko-KR" altLang="en-US" sz="2400" dirty="0" err="1">
              <a:solidFill>
                <a:schemeClr val="bg2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11574" y="1835872"/>
            <a:ext cx="243258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chemeClr val="bg2"/>
                </a:solidFill>
              </a:rPr>
              <a:t>Cross Platform</a:t>
            </a:r>
            <a:endParaRPr lang="ko-KR" altLang="en-US" sz="2400" dirty="0" err="1">
              <a:solidFill>
                <a:schemeClr val="bg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18500" y="1852238"/>
            <a:ext cx="840615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chemeClr val="bg2"/>
                </a:solidFill>
              </a:rPr>
              <a:t>iOS</a:t>
            </a:r>
            <a:endParaRPr lang="ko-KR" altLang="en-US" sz="2400" dirty="0" err="1">
              <a:solidFill>
                <a:schemeClr val="bg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61874" y="4235497"/>
            <a:ext cx="114839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>
                <a:solidFill>
                  <a:schemeClr val="bg2"/>
                </a:solidFill>
              </a:rPr>
              <a:t>Other</a:t>
            </a:r>
            <a:endParaRPr lang="ko-KR" altLang="en-US" sz="2400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3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r="29563"/>
          <a:stretch/>
        </p:blipFill>
        <p:spPr>
          <a:xfrm>
            <a:off x="9360149" y="-203782"/>
            <a:ext cx="2825573" cy="16848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3265909" y="1481038"/>
            <a:ext cx="6094240" cy="355654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409925" y="2489150"/>
            <a:ext cx="5832648" cy="6480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409925" y="3209230"/>
            <a:ext cx="5832648" cy="86409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7342047" y="3857302"/>
            <a:ext cx="1900526" cy="1080119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375986" y="4145334"/>
            <a:ext cx="1900526" cy="793285"/>
          </a:xfrm>
          <a:prstGeom prst="rect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409925" y="4145334"/>
            <a:ext cx="1900526" cy="7920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941" y="1623078"/>
            <a:ext cx="554461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</a:t>
            </a:r>
            <a:endParaRPr lang="ko-KR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13029" y="1491826"/>
            <a:ext cx="554461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</a:t>
            </a:r>
            <a:endParaRPr lang="ko-KR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53941" y="2489150"/>
            <a:ext cx="5544616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</a:t>
            </a:r>
            <a:endParaRPr lang="ko-KR" altLang="en-US" sz="2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9598" y="3316636"/>
            <a:ext cx="554461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Xamarin.Forms</a:t>
            </a:r>
            <a:endParaRPr lang="ko-KR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53941" y="4289350"/>
            <a:ext cx="554461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Xamarin.Android</a:t>
            </a:r>
            <a:endParaRPr lang="ko-KR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8640" y="4289350"/>
            <a:ext cx="554461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Xamarin.iOS</a:t>
            </a:r>
            <a:endParaRPr lang="ko-KR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406026" y="5129063"/>
            <a:ext cx="1900526" cy="1579934"/>
          </a:xfrm>
          <a:prstGeom prst="rect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IOS</a:t>
            </a: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375986" y="5138289"/>
            <a:ext cx="1900526" cy="1579934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Android</a:t>
            </a: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342047" y="5129063"/>
            <a:ext cx="1900526" cy="157993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Phone</a:t>
            </a: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en-US" altLang="ko-KR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C# Library Bind to OS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79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r="29563"/>
          <a:stretch/>
        </p:blipFill>
        <p:spPr>
          <a:xfrm>
            <a:off x="9360149" y="-203782"/>
            <a:ext cx="2825573" cy="168482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 bwMode="auto">
          <a:xfrm>
            <a:off x="3256917" y="1769070"/>
            <a:ext cx="6094240" cy="110827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Xamarin.Forms</a:t>
            </a:r>
            <a:r>
              <a:rPr lang="en-US" altLang="ko-KR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Project</a:t>
            </a: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297407" y="2968823"/>
            <a:ext cx="1900526" cy="1579934"/>
          </a:xfrm>
          <a:prstGeom prst="rect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iOS 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</a:t>
            </a:r>
            <a:endParaRPr lang="ko-KR" alt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335476" y="2978049"/>
            <a:ext cx="1900526" cy="1579934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Android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</a:t>
            </a:r>
            <a:endParaRPr lang="ko-KR" alt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401863" y="2968823"/>
            <a:ext cx="1900526" cy="157993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Phone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Project</a:t>
            </a:r>
            <a:endParaRPr lang="ko-KR" alt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241525" y="4640236"/>
            <a:ext cx="6094240" cy="18093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Core Library Project</a:t>
            </a: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 err="1">
                <a:solidFill>
                  <a:schemeClr val="bg2"/>
                </a:solidFill>
              </a:rPr>
              <a:t>Xamarin.Forms</a:t>
            </a:r>
            <a:r>
              <a:rPr lang="en-US" altLang="ko-KR" sz="4400" b="1" dirty="0">
                <a:solidFill>
                  <a:schemeClr val="bg2"/>
                </a:solidFill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solution architecture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517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265909" y="1481038"/>
            <a:ext cx="6094240" cy="355654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409925" y="2489150"/>
            <a:ext cx="5832648" cy="64807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409925" y="3209230"/>
            <a:ext cx="5832648" cy="864096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7342047" y="3857302"/>
            <a:ext cx="1900526" cy="1080119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375986" y="4145334"/>
            <a:ext cx="1900526" cy="793285"/>
          </a:xfrm>
          <a:prstGeom prst="rect">
            <a:avLst/>
          </a:prstGeom>
          <a:solidFill>
            <a:srgbClr val="107C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409925" y="4145334"/>
            <a:ext cx="1900526" cy="7920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53941" y="1623078"/>
            <a:ext cx="5544616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3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</a:t>
            </a:r>
            <a:endParaRPr lang="ko-KR" altLang="en-US" sz="36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13029" y="1491826"/>
            <a:ext cx="554461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</a:t>
            </a:r>
            <a:endParaRPr lang="ko-KR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53941" y="2489150"/>
            <a:ext cx="5544616" cy="6832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2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.NET</a:t>
            </a:r>
            <a:endParaRPr lang="ko-KR" altLang="en-US" sz="28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29598" y="3316636"/>
            <a:ext cx="5544616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Xamarin.Forms</a:t>
            </a:r>
            <a:endParaRPr lang="ko-KR" alt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53941" y="4289350"/>
            <a:ext cx="554461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Xamarin.Android</a:t>
            </a:r>
            <a:endParaRPr lang="ko-KR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8640" y="4289350"/>
            <a:ext cx="554461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Xamarin.iOS</a:t>
            </a:r>
            <a:endParaRPr lang="ko-KR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406026" y="5129063"/>
            <a:ext cx="1900526" cy="1579934"/>
          </a:xfrm>
          <a:prstGeom prst="rect">
            <a:avLst/>
          </a:prstGeom>
          <a:solidFill>
            <a:srgbClr val="B4009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IOS</a:t>
            </a: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375986" y="5138289"/>
            <a:ext cx="1900526" cy="1579934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Android</a:t>
            </a: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7342047" y="5129063"/>
            <a:ext cx="1900526" cy="157993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Phone</a:t>
            </a: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r="29563"/>
          <a:stretch/>
        </p:blipFill>
        <p:spPr>
          <a:xfrm>
            <a:off x="9360149" y="-203782"/>
            <a:ext cx="2825573" cy="1684820"/>
          </a:xfrm>
          <a:prstGeom prst="rect">
            <a:avLst/>
          </a:prstGeom>
        </p:spPr>
      </p:pic>
      <p:sp>
        <p:nvSpPr>
          <p:cNvPr id="26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en-US" altLang="ko-KR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C# Library Bind to OS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485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313029" y="1491826"/>
            <a:ext cx="5544616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C#</a:t>
            </a:r>
            <a:endParaRPr lang="ko-KR" altLang="en-US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6782"/>
          <a:stretch/>
        </p:blipFill>
        <p:spPr>
          <a:xfrm>
            <a:off x="2119904" y="3520938"/>
            <a:ext cx="7056784" cy="285664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3"/>
          <a:srcRect b="82414"/>
          <a:stretch/>
        </p:blipFill>
        <p:spPr>
          <a:xfrm>
            <a:off x="2119904" y="1837155"/>
            <a:ext cx="7056784" cy="60366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 bwMode="auto">
          <a:xfrm>
            <a:off x="4136128" y="2584834"/>
            <a:ext cx="4824536" cy="797462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Shared C# Code Using </a:t>
            </a:r>
            <a:r>
              <a:rPr lang="en-US" altLang="ko-KR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Xamarin.Forms</a:t>
            </a:r>
            <a:endParaRPr lang="ko-KR" alt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41773" y="2672015"/>
            <a:ext cx="208823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Cross-Platform</a:t>
            </a:r>
            <a:br>
              <a:rPr lang="en-US" altLang="ko-KR" sz="16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ko-KR" sz="1600" b="1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UI Layer</a:t>
            </a:r>
            <a:endParaRPr lang="ko-KR" altLang="en-US" sz="1600" b="1" dirty="0" err="1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biLevel thresh="25000"/>
          </a:blip>
          <a:srcRect r="29563"/>
          <a:stretch/>
        </p:blipFill>
        <p:spPr>
          <a:xfrm>
            <a:off x="9360149" y="-203782"/>
            <a:ext cx="2825573" cy="1684820"/>
          </a:xfrm>
          <a:prstGeom prst="rect">
            <a:avLst/>
          </a:prstGeom>
        </p:spPr>
      </p:pic>
      <p:sp>
        <p:nvSpPr>
          <p:cNvPr id="16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 err="1">
                <a:solidFill>
                  <a:schemeClr val="bg2"/>
                </a:solidFill>
              </a:rPr>
              <a:t>Xamarin.Forms</a:t>
            </a:r>
            <a:r>
              <a:rPr lang="en-US" altLang="ko-KR" sz="4400" b="1" dirty="0">
                <a:solidFill>
                  <a:schemeClr val="bg2"/>
                </a:solidFill>
              </a:rPr>
              <a:t> </a:t>
            </a:r>
            <a:r>
              <a:rPr lang="en-US" altLang="ko-KR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solution architecture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846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r="29563"/>
          <a:stretch/>
        </p:blipFill>
        <p:spPr>
          <a:xfrm>
            <a:off x="9360149" y="-131774"/>
            <a:ext cx="2825573" cy="16848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r="29563"/>
          <a:stretch/>
        </p:blipFill>
        <p:spPr>
          <a:xfrm>
            <a:off x="9360149" y="-203782"/>
            <a:ext cx="2825573" cy="1684820"/>
          </a:xfrm>
          <a:prstGeom prst="rect">
            <a:avLst/>
          </a:prstGeom>
        </p:spPr>
      </p:pic>
      <p:sp>
        <p:nvSpPr>
          <p:cNvPr id="14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제가 생각하는 </a:t>
            </a:r>
            <a:r>
              <a:rPr lang="en-US" altLang="ko-KR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장점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  <p:pic>
        <p:nvPicPr>
          <p:cNvPr id="10248" name="Picture 8" descr="https://elrincondemigue.files.wordpress.com/2014/03/visual-csharp_logo_thumb.jpg?w=640&amp;h=24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202" y="2201118"/>
            <a:ext cx="3696071" cy="143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6255" y="4073326"/>
            <a:ext cx="7183965" cy="2480949"/>
          </a:xfrm>
          <a:prstGeom prst="rect">
            <a:avLst/>
          </a:prstGeom>
        </p:spPr>
      </p:pic>
      <p:pic>
        <p:nvPicPr>
          <p:cNvPr id="10258" name="Picture 18" descr="http://images.apple.com/ca/osx/images/og.jpg?20160106113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545" y="2297086"/>
            <a:ext cx="2423208" cy="12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https://upload.wikimedia.org/wikipedia/commons/thumb/3/34/Windows_logo_-_2012_derivative.svg/2000px-Windows_logo_-_2012_derivativ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799" y="2440112"/>
            <a:ext cx="985142" cy="98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89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algoworks.com.s3-us-west-2.amazonaws.com/new-algoworks/wp-content/uploads/2016/10/14104842/mobility-xamarin-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61" y="-1775114"/>
            <a:ext cx="6344752" cy="355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882" y="2294632"/>
            <a:ext cx="5734711" cy="24052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828" y="4834285"/>
            <a:ext cx="558919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8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r="29563"/>
          <a:stretch/>
        </p:blipFill>
        <p:spPr>
          <a:xfrm>
            <a:off x="9360149" y="-131774"/>
            <a:ext cx="2825573" cy="1684820"/>
          </a:xfrm>
          <a:prstGeom prst="rect">
            <a:avLst/>
          </a:prstGeom>
        </p:spPr>
      </p:pic>
      <p:sp>
        <p:nvSpPr>
          <p:cNvPr id="5" name="텍스트 개체 틀 7"/>
          <p:cNvSpPr txBox="1">
            <a:spLocks/>
          </p:cNvSpPr>
          <p:nvPr/>
        </p:nvSpPr>
        <p:spPr>
          <a:xfrm>
            <a:off x="1537717" y="2705174"/>
            <a:ext cx="10153128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조금 느린 감이 있습니다</a:t>
            </a:r>
            <a:endParaRPr lang="en-US" altLang="ko-KR" sz="28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57597" y="1120998"/>
            <a:ext cx="640871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7"/>
          <p:cNvSpPr txBox="1">
            <a:spLocks/>
          </p:cNvSpPr>
          <p:nvPr/>
        </p:nvSpPr>
        <p:spPr>
          <a:xfrm>
            <a:off x="1556494" y="3497262"/>
            <a:ext cx="10153128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환경에서 같은 </a:t>
            </a:r>
            <a:r>
              <a:rPr lang="en-US" altLang="ko-KR" sz="2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생각하시면 안됩니다</a:t>
            </a:r>
            <a:endParaRPr lang="en-US" altLang="ko-KR" sz="2800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1537717" y="4191327"/>
            <a:ext cx="11042774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</a:t>
            </a:r>
            <a:r>
              <a:rPr lang="ko-KR" altLang="en-US" sz="2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iOS</a:t>
            </a:r>
            <a:r>
              <a:rPr lang="ko-KR" altLang="en-US" sz="2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특성에 대해 어느 정도는 </a:t>
            </a:r>
            <a:r>
              <a:rPr lang="ko-KR" altLang="en-US" sz="2800" dirty="0" err="1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아셔야</a:t>
            </a:r>
            <a:r>
              <a:rPr lang="ko-KR" altLang="en-US" sz="2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합니다</a:t>
            </a:r>
            <a:r>
              <a:rPr lang="en-US" altLang="ko-KR" sz="28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시작 전 알아야 할 것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892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8" y="1916311"/>
            <a:ext cx="10767944" cy="660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457597" y="1120998"/>
            <a:ext cx="640871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OS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별 디자인 차이점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biLevel thresh="25000"/>
          </a:blip>
          <a:srcRect r="29563"/>
          <a:stretch/>
        </p:blipFill>
        <p:spPr>
          <a:xfrm>
            <a:off x="9360149" y="-131774"/>
            <a:ext cx="2825573" cy="1684820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457597" y="1120998"/>
            <a:ext cx="640871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3"/>
          <p:cNvSpPr txBox="1">
            <a:spLocks/>
          </p:cNvSpPr>
          <p:nvPr/>
        </p:nvSpPr>
        <p:spPr>
          <a:xfrm>
            <a:off x="457597" y="236041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시작 전 알아야 할 것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  <p:sp>
        <p:nvSpPr>
          <p:cNvPr id="24" name="텍스트 개체 틀 7"/>
          <p:cNvSpPr txBox="1">
            <a:spLocks/>
          </p:cNvSpPr>
          <p:nvPr/>
        </p:nvSpPr>
        <p:spPr>
          <a:xfrm>
            <a:off x="1537717" y="2705174"/>
            <a:ext cx="10153128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조금 느린 감이 있습니다</a:t>
            </a:r>
            <a:endParaRPr lang="en-US" altLang="ko-KR" sz="28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텍스트 개체 틀 7"/>
          <p:cNvSpPr txBox="1">
            <a:spLocks/>
          </p:cNvSpPr>
          <p:nvPr/>
        </p:nvSpPr>
        <p:spPr>
          <a:xfrm>
            <a:off x="1556494" y="3497262"/>
            <a:ext cx="10153128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rgbClr val="68AFE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환경에서 같은 </a:t>
            </a:r>
            <a:r>
              <a:rPr lang="en-US" altLang="ko-KR" sz="2800" dirty="0">
                <a:solidFill>
                  <a:srgbClr val="68AFE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UI</a:t>
            </a:r>
            <a:r>
              <a:rPr lang="ko-KR" altLang="en-US" sz="2800" dirty="0">
                <a:solidFill>
                  <a:srgbClr val="68AFE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생각하시면 안됩니다</a:t>
            </a:r>
            <a:endParaRPr lang="en-US" altLang="ko-KR" sz="2800" dirty="0">
              <a:solidFill>
                <a:srgbClr val="68AFE7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텍스트 개체 틀 7"/>
          <p:cNvSpPr txBox="1">
            <a:spLocks/>
          </p:cNvSpPr>
          <p:nvPr/>
        </p:nvSpPr>
        <p:spPr>
          <a:xfrm>
            <a:off x="1537717" y="4191327"/>
            <a:ext cx="11042774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rgbClr val="68AFE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Android</a:t>
            </a:r>
            <a:r>
              <a:rPr lang="ko-KR" altLang="en-US" sz="2800" dirty="0">
                <a:solidFill>
                  <a:srgbClr val="68AFE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2800" dirty="0">
                <a:solidFill>
                  <a:srgbClr val="68AFE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iOS</a:t>
            </a:r>
            <a:r>
              <a:rPr lang="ko-KR" altLang="en-US" sz="2800" dirty="0">
                <a:solidFill>
                  <a:srgbClr val="68AFE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특성에 대해 어느 정도는 </a:t>
            </a:r>
            <a:r>
              <a:rPr lang="ko-KR" altLang="en-US" sz="2800" dirty="0" err="1">
                <a:solidFill>
                  <a:srgbClr val="68AFE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아셔야</a:t>
            </a:r>
            <a:r>
              <a:rPr lang="ko-KR" altLang="en-US" sz="2800" dirty="0">
                <a:solidFill>
                  <a:srgbClr val="68AFE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합니다</a:t>
            </a:r>
            <a:r>
              <a:rPr lang="en-US" altLang="ko-KR" sz="2800" dirty="0">
                <a:solidFill>
                  <a:srgbClr val="68AFE7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7" name="텍스트 개체 틀 7"/>
          <p:cNvSpPr txBox="1">
            <a:spLocks/>
          </p:cNvSpPr>
          <p:nvPr/>
        </p:nvSpPr>
        <p:spPr>
          <a:xfrm>
            <a:off x="1524719" y="4935622"/>
            <a:ext cx="10153128" cy="5724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solidFill>
                  <a:schemeClr val="accent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MVVM</a:t>
            </a:r>
            <a:r>
              <a:rPr lang="ko-KR" altLang="en-US" sz="2800" dirty="0">
                <a:solidFill>
                  <a:schemeClr val="accent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어느정도 알고 있으시면 좋습니다</a:t>
            </a:r>
            <a:r>
              <a:rPr lang="en-US" altLang="ko-KR" sz="2800" dirty="0">
                <a:solidFill>
                  <a:schemeClr val="accent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70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745" y="2503189"/>
            <a:ext cx="5476984" cy="198814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575" y="1985094"/>
            <a:ext cx="8315325" cy="6477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65" y="1683346"/>
            <a:ext cx="11601945" cy="554461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57597" y="1120998"/>
            <a:ext cx="640871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Xamarin </a:t>
            </a:r>
            <a:r>
              <a:rPr lang="en-US" altLang="ko-KR" sz="3600" dirty="0" err="1">
                <a:solidFill>
                  <a:schemeClr val="bg2"/>
                </a:solidFill>
                <a:ea typeface="맑은 고딕" panose="020B0503020000020004" pitchFamily="50" charset="-127"/>
              </a:rPr>
              <a:t>Nuget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01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2658">
            <a:off x="1520522" y="1843122"/>
            <a:ext cx="3980593" cy="43267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20134">
            <a:off x="6230797" y="2561158"/>
            <a:ext cx="5253970" cy="3152382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457597" y="1120998"/>
            <a:ext cx="640871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고질적인 문제들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01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457597" y="1120998"/>
            <a:ext cx="640871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많은 얘기를 했는데</a:t>
            </a:r>
            <a:r>
              <a:rPr lang="en-US" altLang="ko-KR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..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  <p:cxnSp>
        <p:nvCxnSpPr>
          <p:cNvPr id="10" name="직선 연결선 9"/>
          <p:cNvCxnSpPr/>
          <p:nvPr/>
        </p:nvCxnSpPr>
        <p:spPr>
          <a:xfrm>
            <a:off x="3008435" y="7113317"/>
            <a:ext cx="640871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6" name="Picture 4" descr="http://mblogthumb4.phinf.naver.net/20140412_195/haramey123_1397290751920xwudG_JPEG/%B9%B9%B7%A1%B4%CF.jpg?type=w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852" y="1403349"/>
            <a:ext cx="4663877" cy="520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33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765" y="1841078"/>
            <a:ext cx="8496944" cy="4433744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57597" y="1120998"/>
            <a:ext cx="6408712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  <p:sp>
        <p:nvSpPr>
          <p:cNvPr id="13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어떻게 공부해야 하죠</a:t>
            </a:r>
            <a:r>
              <a:rPr lang="en-US" altLang="ko-KR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?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7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4" t="2463" b="2463"/>
          <a:stretch/>
        </p:blipFill>
        <p:spPr>
          <a:xfrm>
            <a:off x="7946429" y="1938"/>
            <a:ext cx="4490046" cy="6992587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-8659" y="2010579"/>
            <a:ext cx="12856366" cy="8494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http://developer.Xamarin.com/samples/</a:t>
            </a:r>
            <a:br>
              <a:rPr lang="en-US" altLang="ko-KR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Xamarin-forms/All</a:t>
            </a:r>
            <a:endParaRPr lang="ko-KR" altLang="en-US" sz="2400" dirty="0">
              <a:solidFill>
                <a:schemeClr val="accent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2"/>
          <p:cNvSpPr txBox="1">
            <a:spLocks/>
          </p:cNvSpPr>
          <p:nvPr/>
        </p:nvSpPr>
        <p:spPr>
          <a:xfrm>
            <a:off x="-8659" y="2985623"/>
            <a:ext cx="12856366" cy="5170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https://github.com/conceptdev/Xamarin-forms-samples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1722" y="3628269"/>
            <a:ext cx="12856366" cy="5170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https://github.com/Xamarin/customer-success-samples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43054"/>
          <a:stretch/>
        </p:blipFill>
        <p:spPr>
          <a:xfrm>
            <a:off x="7802414" y="7320"/>
            <a:ext cx="4896544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8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307021" y="2480713"/>
            <a:ext cx="7822432" cy="2033099"/>
            <a:chOff x="1537717" y="2632553"/>
            <a:chExt cx="7822432" cy="203309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0500" y="2632553"/>
              <a:ext cx="3049649" cy="203309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7717" y="3027311"/>
              <a:ext cx="3417326" cy="1243583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828" y="4834285"/>
            <a:ext cx="558919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8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>
          <a:xfrm>
            <a:off x="4587860" y="2829197"/>
            <a:ext cx="3260755" cy="1336131"/>
          </a:xfrm>
          <a:solidFill>
            <a:schemeClr val="bg2"/>
          </a:solidFill>
        </p:spPr>
        <p:txBody>
          <a:bodyPr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정말 좋은 아이디어가 있는데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....</a:t>
            </a:r>
          </a:p>
        </p:txBody>
      </p:sp>
      <p:sp>
        <p:nvSpPr>
          <p:cNvPr id="7" name="텍스트 개체 틀 7"/>
          <p:cNvSpPr txBox="1">
            <a:spLocks/>
          </p:cNvSpPr>
          <p:nvPr/>
        </p:nvSpPr>
        <p:spPr>
          <a:xfrm>
            <a:off x="3265909" y="4447687"/>
            <a:ext cx="3383192" cy="849463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146304" tIns="91440" rIns="146304" bIns="91440" rtlCol="0" anchor="ctr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3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나는 네이티브를 못하네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2977877" y="2553981"/>
            <a:ext cx="1368152" cy="572464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146304" tIns="91440" rIns="146304" bIns="91440" rtlCol="0" anchor="ctr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3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</a:t>
            </a:r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-_-</a:t>
            </a:r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8306469" y="3079847"/>
            <a:ext cx="2448272" cy="849463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146304" tIns="91440" rIns="146304" bIns="91440" rtlCol="0" anchor="ctr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3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공부하기는 싫은데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5282133" y="1697375"/>
            <a:ext cx="3672408" cy="849463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146304" tIns="91440" rIns="146304" bIns="91440" rtlCol="0" anchor="ctr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3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빨리 만들 수 있는 좋은 방법이 없을까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20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을 다뤄본 계기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828" y="4834285"/>
            <a:ext cx="5589193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3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83" y="1481038"/>
            <a:ext cx="11065109" cy="699452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3343179" y="2523058"/>
            <a:ext cx="2167678" cy="504056"/>
          </a:xfrm>
          <a:prstGeom prst="rect">
            <a:avLst/>
          </a:prstGeom>
          <a:noFill/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338987" y="3052514"/>
            <a:ext cx="2167678" cy="504056"/>
          </a:xfrm>
          <a:prstGeom prst="rect">
            <a:avLst/>
          </a:prstGeom>
          <a:noFill/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설치하기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2128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설치하기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83" y="1559896"/>
            <a:ext cx="11065109" cy="69945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1890319" y="4721398"/>
            <a:ext cx="1591614" cy="504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50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설치하기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683" y="1481038"/>
            <a:ext cx="11065109" cy="69945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 bwMode="auto">
          <a:xfrm>
            <a:off x="4914655" y="4649390"/>
            <a:ext cx="2599726" cy="4320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28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" y="2297718"/>
            <a:ext cx="12436475" cy="3130155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설치하기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  <p:grpSp>
        <p:nvGrpSpPr>
          <p:cNvPr id="10" name="그룹 9"/>
          <p:cNvGrpSpPr/>
          <p:nvPr/>
        </p:nvGrpSpPr>
        <p:grpSpPr>
          <a:xfrm>
            <a:off x="307251" y="1913086"/>
            <a:ext cx="11821973" cy="4293114"/>
            <a:chOff x="494630" y="2055733"/>
            <a:chExt cx="11821973" cy="4293114"/>
          </a:xfrm>
        </p:grpSpPr>
        <p:pic>
          <p:nvPicPr>
            <p:cNvPr id="7170" name="Picture 2" descr="https://developer.xamarin.com/guides/ios/getting_started/installation/mac/Images/xamarinLicenc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9109" y="2081133"/>
              <a:ext cx="6167494" cy="4243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https://developer.xamarin.com/guides/ios/getting_started/installation/mac/Images/installationProgress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30" y="2055733"/>
              <a:ext cx="6240152" cy="4293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5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50" y="1769070"/>
            <a:ext cx="9174342" cy="5380829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 bwMode="auto">
          <a:xfrm>
            <a:off x="4778077" y="3353246"/>
            <a:ext cx="2592288" cy="2880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427039" y="30144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altLang="ko-KR" sz="4400" b="1" dirty="0">
                <a:solidFill>
                  <a:schemeClr val="bg2"/>
                </a:solidFill>
              </a:rPr>
              <a:t>Xamarin </a:t>
            </a:r>
            <a:r>
              <a:rPr lang="ko-KR" altLang="en-US" sz="3600" dirty="0">
                <a:solidFill>
                  <a:schemeClr val="bg2"/>
                </a:solidFill>
                <a:ea typeface="맑은 고딕" panose="020B0503020000020004" pitchFamily="50" charset="-127"/>
              </a:rPr>
              <a:t>프로젝트 생성</a:t>
            </a:r>
            <a:endParaRPr lang="ko-KR" altLang="en-US" sz="4400" dirty="0">
              <a:solidFill>
                <a:schemeClr val="bg2"/>
              </a:solidFill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791" y="117117"/>
            <a:ext cx="3066684" cy="12862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754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 TEMPLATE">
  <a:themeElements>
    <a:clrScheme name="BT - Blue on white - 2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B4009E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COLOR TEMPLATE">
  <a:themeElements>
    <a:clrScheme name="MSVID Blue Brand template_10-14">
      <a:dk1>
        <a:srgbClr val="505050"/>
      </a:dk1>
      <a:lt1>
        <a:srgbClr val="FFFFFF"/>
      </a:lt1>
      <a:dk2>
        <a:srgbClr val="0078D7"/>
      </a:dk2>
      <a:lt2>
        <a:srgbClr val="CDF4FF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4B50"/>
      </a:accent5>
      <a:accent6>
        <a:srgbClr val="D83B01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7B4AFF4B-BAD3-4836-8CC4-A9B5652EBFC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C01790-DA4D-4818-AE1B-3BB0877892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openxmlformats.org/package/2006/metadata/core-properties"/>
    <ds:schemaRef ds:uri="630a2e83-186a-4a0f-ab27-bee8a8096abc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Brand_template_16-9_Business_BLUE_2016_1</Template>
  <TotalTime>949</TotalTime>
  <Words>3705</Words>
  <Application>Microsoft Office PowerPoint</Application>
  <PresentationFormat>사용자 지정</PresentationFormat>
  <Paragraphs>488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맑은 고딕</vt:lpstr>
      <vt:lpstr>Arial</vt:lpstr>
      <vt:lpstr>Consolas</vt:lpstr>
      <vt:lpstr>Segoe UI</vt:lpstr>
      <vt:lpstr>Segoe UI Light</vt:lpstr>
      <vt:lpstr>Wingdings</vt:lpstr>
      <vt:lpstr>WHITE TEMPLATE</vt:lpstr>
      <vt:lpstr>COLOR TEMPLATE</vt:lpstr>
      <vt:lpstr>Session1. Xamarin Overview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http://developer.Xamarin.com/samples/ Xamarin-forms/All</vt:lpstr>
      <vt:lpstr>PowerPoint 프레젠테이션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>&lt;Speech title here&gt;</dc:subject>
  <dc:creator>JEONGAH SHIN</dc:creator>
  <cp:keywords/>
  <dc:description>Template: Maryfj_x000d_
Formatting:_x000d_
Audience Type:</dc:description>
  <cp:lastModifiedBy>Hyun Seok Seo</cp:lastModifiedBy>
  <cp:revision>205</cp:revision>
  <dcterms:created xsi:type="dcterms:W3CDTF">2016-11-15T11:05:43Z</dcterms:created>
  <dcterms:modified xsi:type="dcterms:W3CDTF">2016-11-26T18:18:26Z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TaxCatchAll">
    <vt:lpwstr/>
  </property>
  <property fmtid="{D5CDD505-2E9C-101B-9397-08002B2CF9AE}" pid="13" name="TaxKeywordTaxHTField">
    <vt:lpwstr/>
  </property>
</Properties>
</file>